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65" r:id="rId3"/>
  </p:sldMasterIdLst>
  <p:notesMasterIdLst>
    <p:notesMasterId r:id="rId16"/>
  </p:notesMasterIdLst>
  <p:sldIdLst>
    <p:sldId id="256" r:id="rId4"/>
    <p:sldId id="257" r:id="rId5"/>
    <p:sldId id="275" r:id="rId6"/>
    <p:sldId id="272" r:id="rId7"/>
    <p:sldId id="292" r:id="rId8"/>
    <p:sldId id="282" r:id="rId9"/>
    <p:sldId id="287" r:id="rId10"/>
    <p:sldId id="288" r:id="rId11"/>
    <p:sldId id="1420" r:id="rId12"/>
    <p:sldId id="1455" r:id="rId13"/>
    <p:sldId id="289" r:id="rId14"/>
    <p:sldId id="290" r:id="rId1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3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83"/>
    <a:srgbClr val="B8BAB9"/>
    <a:srgbClr val="EEEEEE"/>
    <a:srgbClr val="001F48"/>
    <a:srgbClr val="FDE429"/>
    <a:srgbClr val="676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95" autoAdjust="0"/>
    <p:restoredTop sz="94551"/>
  </p:normalViewPr>
  <p:slideViewPr>
    <p:cSldViewPr snapToGrid="0">
      <p:cViewPr varScale="1">
        <p:scale>
          <a:sx n="59" d="100"/>
          <a:sy n="59" d="100"/>
        </p:scale>
        <p:origin x="1320" y="28"/>
      </p:cViewPr>
      <p:guideLst>
        <p:guide orient="horz" pos="550"/>
        <p:guide pos="3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3D72C-2B34-4948-A0D3-A0398059C362}" type="datetimeFigureOut">
              <a:rPr lang="es-CL" smtClean="0"/>
              <a:t>15-10-2025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051A5E-97B8-44E5-A3C2-FB143B4B5185}" type="slidenum">
              <a:rPr lang="es-CL" smtClean="0"/>
              <a:t>‹Nº›</a:t>
            </a:fld>
            <a:endParaRPr lang="es-CL"/>
          </a:p>
        </p:txBody>
      </p:sp>
    </p:spTree>
    <p:extLst>
      <p:ext uri="{BB962C8B-B14F-4D97-AF65-F5344CB8AC3E}">
        <p14:creationId xmlns:p14="http://schemas.microsoft.com/office/powerpoint/2010/main" val="896311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FF0000"/>
                </a:solidFill>
                <a:highlight>
                  <a:srgbClr val="FFFF00"/>
                </a:highlight>
              </a:rPr>
              <a:t>Please remember to add </a:t>
            </a:r>
            <a:r>
              <a:rPr lang="en-GB" b="1">
                <a:solidFill>
                  <a:srgbClr val="FF0000"/>
                </a:solidFill>
                <a:highlight>
                  <a:srgbClr val="FFFF00"/>
                </a:highlight>
              </a:rPr>
              <a:t>your</a:t>
            </a:r>
            <a:r>
              <a:rPr lang="en-GB">
                <a:solidFill>
                  <a:srgbClr val="FF0000"/>
                </a:solidFill>
                <a:highlight>
                  <a:srgbClr val="FFFF00"/>
                </a:highlight>
              </a:rPr>
              <a:t> personal data here! :D</a:t>
            </a:r>
          </a:p>
          <a:p>
            <a:endParaRPr lang="en-GB"/>
          </a:p>
          <a:p>
            <a:pPr defTabSz="881939">
              <a:defRPr/>
            </a:pPr>
            <a:r>
              <a:rPr lang="en-GB"/>
              <a:t>Standards Technical Panels (</a:t>
            </a:r>
            <a:r>
              <a:rPr lang="en-GB" b="1"/>
              <a:t>STP</a:t>
            </a:r>
            <a:r>
              <a:rPr lang="en-GB"/>
              <a:t>s) are an important part of the process by which UL develops and maintains its Standards for Safety. An STP is a group of individuals, representing a variety of interests, formed to review proposals related to UL Standards for Safety.</a:t>
            </a:r>
            <a:endParaRPr lang="LID4096"/>
          </a:p>
          <a:p>
            <a:r>
              <a:rPr lang="en-GB"/>
              <a:t> </a:t>
            </a:r>
            <a:endParaRPr lang="LID4096"/>
          </a:p>
          <a:p>
            <a:endParaRPr lang="en-US"/>
          </a:p>
        </p:txBody>
      </p:sp>
      <p:sp>
        <p:nvSpPr>
          <p:cNvPr id="4" name="Slide Number Placeholder 3"/>
          <p:cNvSpPr>
            <a:spLocks noGrp="1"/>
          </p:cNvSpPr>
          <p:nvPr>
            <p:ph type="sldNum" sz="quarter" idx="5"/>
          </p:nvPr>
        </p:nvSpPr>
        <p:spPr/>
        <p:txBody>
          <a:bodyPr/>
          <a:lstStyle/>
          <a:p>
            <a:pPr marL="0" marR="0" lvl="0" indent="0" algn="r" defTabSz="353908" eaLnBrk="1" fontAlgn="auto" latinLnBrk="0" hangingPunct="1">
              <a:lnSpc>
                <a:spcPct val="100000"/>
              </a:lnSpc>
              <a:spcBef>
                <a:spcPts val="0"/>
              </a:spcBef>
              <a:spcAft>
                <a:spcPts val="0"/>
              </a:spcAft>
              <a:buClrTx/>
              <a:buSzTx/>
              <a:buFontTx/>
              <a:buNone/>
              <a:tabLst/>
              <a:defRPr/>
            </a:pPr>
            <a:fld id="{3710B770-44BB-4E18-ACCF-30D978ECA843}" type="slidenum">
              <a:rPr kumimoji="0" lang="en-GB" sz="1300" b="0" i="0" u="none" strike="noStrike" kern="0" cap="none" spc="0" normalizeH="0" baseline="0" noProof="0" smtClean="0">
                <a:ln>
                  <a:noFill/>
                </a:ln>
                <a:solidFill>
                  <a:sysClr val="windowText" lastClr="000000"/>
                </a:solidFill>
                <a:effectLst/>
                <a:uLnTx/>
                <a:uFillTx/>
                <a:latin typeface="Calibri" panose="020F0502020204030204"/>
                <a:ea typeface="+mn-ea"/>
                <a:cs typeface="+mn-cs"/>
                <a:sym typeface="Helvetica Light"/>
              </a:rPr>
              <a:pPr marL="0" marR="0" lvl="0" indent="0" algn="r" defTabSz="353908" eaLnBrk="1" fontAlgn="auto" latinLnBrk="0" hangingPunct="1">
                <a:lnSpc>
                  <a:spcPct val="100000"/>
                </a:lnSpc>
                <a:spcBef>
                  <a:spcPts val="0"/>
                </a:spcBef>
                <a:spcAft>
                  <a:spcPts val="0"/>
                </a:spcAft>
                <a:buClrTx/>
                <a:buSzTx/>
                <a:buFontTx/>
                <a:buNone/>
                <a:tabLst/>
                <a:defRPr/>
              </a:pPr>
              <a:t>9</a:t>
            </a:fld>
            <a:endParaRPr kumimoji="0" lang="en-GB" sz="1300" b="0" i="0" u="none" strike="noStrike" kern="0" cap="none" spc="0" normalizeH="0" baseline="0" noProof="0">
              <a:ln>
                <a:noFill/>
              </a:ln>
              <a:solidFill>
                <a:sysClr val="windowText" lastClr="000000"/>
              </a:solidFill>
              <a:effectLst/>
              <a:uLnTx/>
              <a:uFillTx/>
              <a:latin typeface="Calibri" panose="020F0502020204030204"/>
              <a:ea typeface="+mn-ea"/>
              <a:cs typeface="+mn-cs"/>
              <a:sym typeface="Helvetica Light"/>
            </a:endParaRPr>
          </a:p>
        </p:txBody>
      </p:sp>
    </p:spTree>
    <p:extLst>
      <p:ext uri="{BB962C8B-B14F-4D97-AF65-F5344CB8AC3E}">
        <p14:creationId xmlns:p14="http://schemas.microsoft.com/office/powerpoint/2010/main" val="2718078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FF0000"/>
                </a:solidFill>
                <a:highlight>
                  <a:srgbClr val="FFFF00"/>
                </a:highlight>
              </a:rPr>
              <a:t>Please remember to add </a:t>
            </a:r>
            <a:r>
              <a:rPr lang="en-GB" b="1">
                <a:solidFill>
                  <a:srgbClr val="FF0000"/>
                </a:solidFill>
                <a:highlight>
                  <a:srgbClr val="FFFF00"/>
                </a:highlight>
              </a:rPr>
              <a:t>your</a:t>
            </a:r>
            <a:r>
              <a:rPr lang="en-GB">
                <a:solidFill>
                  <a:srgbClr val="FF0000"/>
                </a:solidFill>
                <a:highlight>
                  <a:srgbClr val="FFFF00"/>
                </a:highlight>
              </a:rPr>
              <a:t> personal data here! :D</a:t>
            </a:r>
          </a:p>
          <a:p>
            <a:endParaRPr lang="en-GB"/>
          </a:p>
          <a:p>
            <a:pPr defTabSz="881939">
              <a:defRPr/>
            </a:pPr>
            <a:r>
              <a:rPr lang="en-GB"/>
              <a:t>Standards Technical Panels (</a:t>
            </a:r>
            <a:r>
              <a:rPr lang="en-GB" b="1"/>
              <a:t>STP</a:t>
            </a:r>
            <a:r>
              <a:rPr lang="en-GB"/>
              <a:t>s) are an important part of the process by which UL develops and maintains its Standards for Safety. An STP is a group of individuals, representing a variety of interests, formed to review proposals related to UL Standards for Safety.</a:t>
            </a:r>
            <a:endParaRPr lang="LID4096"/>
          </a:p>
          <a:p>
            <a:r>
              <a:rPr lang="en-GB"/>
              <a:t> </a:t>
            </a:r>
            <a:endParaRPr lang="LID4096"/>
          </a:p>
          <a:p>
            <a:endParaRPr lang="en-US"/>
          </a:p>
        </p:txBody>
      </p:sp>
      <p:sp>
        <p:nvSpPr>
          <p:cNvPr id="4" name="Slide Number Placeholder 3"/>
          <p:cNvSpPr>
            <a:spLocks noGrp="1"/>
          </p:cNvSpPr>
          <p:nvPr>
            <p:ph type="sldNum" sz="quarter" idx="5"/>
          </p:nvPr>
        </p:nvSpPr>
        <p:spPr/>
        <p:txBody>
          <a:bodyPr/>
          <a:lstStyle/>
          <a:p>
            <a:pPr marL="0" marR="0" lvl="0" indent="0" algn="r" defTabSz="353908" eaLnBrk="1" fontAlgn="auto" latinLnBrk="0" hangingPunct="1">
              <a:lnSpc>
                <a:spcPct val="100000"/>
              </a:lnSpc>
              <a:spcBef>
                <a:spcPts val="0"/>
              </a:spcBef>
              <a:spcAft>
                <a:spcPts val="0"/>
              </a:spcAft>
              <a:buClrTx/>
              <a:buSzTx/>
              <a:buFontTx/>
              <a:buNone/>
              <a:tabLst/>
              <a:defRPr/>
            </a:pPr>
            <a:fld id="{3710B770-44BB-4E18-ACCF-30D978ECA843}" type="slidenum">
              <a:rPr kumimoji="0" lang="en-GB" sz="1300" b="0" i="0" u="none" strike="noStrike" kern="0" cap="none" spc="0" normalizeH="0" baseline="0" noProof="0" smtClean="0">
                <a:ln>
                  <a:noFill/>
                </a:ln>
                <a:solidFill>
                  <a:sysClr val="windowText" lastClr="000000"/>
                </a:solidFill>
                <a:effectLst/>
                <a:uLnTx/>
                <a:uFillTx/>
                <a:latin typeface="Calibri" panose="020F0502020204030204"/>
                <a:ea typeface="+mn-ea"/>
                <a:cs typeface="+mn-cs"/>
                <a:sym typeface="Helvetica Light"/>
              </a:rPr>
              <a:pPr marL="0" marR="0" lvl="0" indent="0" algn="r" defTabSz="353908" eaLnBrk="1" fontAlgn="auto" latinLnBrk="0" hangingPunct="1">
                <a:lnSpc>
                  <a:spcPct val="100000"/>
                </a:lnSpc>
                <a:spcBef>
                  <a:spcPts val="0"/>
                </a:spcBef>
                <a:spcAft>
                  <a:spcPts val="0"/>
                </a:spcAft>
                <a:buClrTx/>
                <a:buSzTx/>
                <a:buFontTx/>
                <a:buNone/>
                <a:tabLst/>
                <a:defRPr/>
              </a:pPr>
              <a:t>10</a:t>
            </a:fld>
            <a:endParaRPr kumimoji="0" lang="en-GB" sz="1300" b="0" i="0" u="none" strike="noStrike" kern="0" cap="none" spc="0" normalizeH="0" baseline="0" noProof="0">
              <a:ln>
                <a:noFill/>
              </a:ln>
              <a:solidFill>
                <a:sysClr val="windowText" lastClr="000000"/>
              </a:solidFill>
              <a:effectLst/>
              <a:uLnTx/>
              <a:uFillTx/>
              <a:latin typeface="Calibri" panose="020F0502020204030204"/>
              <a:ea typeface="+mn-ea"/>
              <a:cs typeface="+mn-cs"/>
              <a:sym typeface="Helvetica Light"/>
            </a:endParaRPr>
          </a:p>
        </p:txBody>
      </p:sp>
    </p:spTree>
    <p:extLst>
      <p:ext uri="{BB962C8B-B14F-4D97-AF65-F5344CB8AC3E}">
        <p14:creationId xmlns:p14="http://schemas.microsoft.com/office/powerpoint/2010/main" val="2602482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233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DC732-C9B9-4047-BCBF-BF9C3590B90C}"/>
              </a:ext>
            </a:extLst>
          </p:cNvPr>
          <p:cNvSpPr/>
          <p:nvPr userDrawn="1"/>
        </p:nvSpPr>
        <p:spPr>
          <a:xfrm>
            <a:off x="-1" y="-19642"/>
            <a:ext cx="12192000" cy="1358537"/>
          </a:xfrm>
          <a:prstGeom prst="rect">
            <a:avLst/>
          </a:prstGeom>
          <a:pattFill prst="pct20">
            <a:fgClr>
              <a:schemeClr val="bg1">
                <a:lumMod val="85000"/>
              </a:schemeClr>
            </a:fgClr>
            <a:bgClr>
              <a:srgbClr val="C9C9C9"/>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713"/>
          </a:p>
        </p:txBody>
      </p:sp>
      <p:sp>
        <p:nvSpPr>
          <p:cNvPr id="5" name="Rectangle 4">
            <a:extLst>
              <a:ext uri="{FF2B5EF4-FFF2-40B4-BE49-F238E27FC236}">
                <a16:creationId xmlns:a16="http://schemas.microsoft.com/office/drawing/2014/main" id="{475CBFF5-3F25-4BB2-AEEA-38DDC4060974}"/>
              </a:ext>
            </a:extLst>
          </p:cNvPr>
          <p:cNvSpPr/>
          <p:nvPr userDrawn="1"/>
        </p:nvSpPr>
        <p:spPr>
          <a:xfrm>
            <a:off x="607734" y="397358"/>
            <a:ext cx="435888" cy="524537"/>
          </a:xfrm>
          <a:prstGeom prst="rect">
            <a:avLst/>
          </a:prstGeom>
          <a:solidFill>
            <a:srgbClr val="D9232E"/>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6659" tIns="56659" rIns="56659" bIns="56659" numCol="1" spcCol="38100" rtlCol="0" anchor="ctr">
            <a:spAutoFit/>
          </a:bodyPr>
          <a:lstStyle/>
          <a:p>
            <a:pPr marL="0" marR="0" indent="0" algn="ctr" defTabSz="556042" rtl="0" fontAlgn="auto" latinLnBrk="1" hangingPunct="0">
              <a:lnSpc>
                <a:spcPct val="100000"/>
              </a:lnSpc>
              <a:spcBef>
                <a:spcPts val="0"/>
              </a:spcBef>
              <a:spcAft>
                <a:spcPts val="0"/>
              </a:spcAft>
              <a:buClrTx/>
              <a:buSzTx/>
              <a:buFontTx/>
              <a:buNone/>
              <a:tabLst/>
            </a:pPr>
            <a:endParaRPr kumimoji="0" lang="en-US" sz="2665"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649629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val="0"/>
              </a:ext>
            </a:extLst>
          </a:blip>
          <a:stretch>
            <a:fillRect/>
          </a:stretch>
        </p:blipFill>
        <p:spPr>
          <a:xfrm>
            <a:off x="0" y="0"/>
            <a:ext cx="12189669" cy="6858000"/>
          </a:xfrm>
          <a:prstGeom prst="rect">
            <a:avLst/>
          </a:prstGeom>
        </p:spPr>
      </p:pic>
      <p:pic>
        <p:nvPicPr>
          <p:cNvPr id="4" name="Picture 3" descr="firepro-sq250.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74180" y="1279493"/>
            <a:ext cx="1916760" cy="1615960"/>
          </a:xfrm>
          <a:prstGeom prst="rect">
            <a:avLst/>
          </a:prstGeom>
        </p:spPr>
      </p:pic>
      <p:sp>
        <p:nvSpPr>
          <p:cNvPr id="5" name="Shape 44"/>
          <p:cNvSpPr/>
          <p:nvPr userDrawn="1"/>
        </p:nvSpPr>
        <p:spPr>
          <a:xfrm>
            <a:off x="2274180" y="4158941"/>
            <a:ext cx="5195335" cy="1330228"/>
          </a:xfrm>
          <a:prstGeom prst="rect">
            <a:avLst/>
          </a:prstGeom>
          <a:ln w="3175">
            <a:miter lim="400000"/>
          </a:ln>
          <a:extLst>
            <a:ext uri="{C572A759-6A51-4108-AA02-DFA0A04FC94B}">
              <ma14:wrappingTextBoxFlag xmlns="" xmlns:ma14="http://schemas.microsoft.com/office/mac/drawingml/2011/main" val="1"/>
            </a:ext>
          </a:extLst>
        </p:spPr>
        <p:txBody>
          <a:bodyPr wrap="square" lIns="34381" tIns="34381" rIns="34381" bIns="34381" anchor="ctr">
            <a:spAutoFit/>
          </a:bodyPr>
          <a:lstStyle/>
          <a:p>
            <a:pPr lvl="0" algn="l" defTabSz="870326">
              <a:lnSpc>
                <a:spcPct val="110000"/>
              </a:lnSpc>
              <a:defRPr sz="1800"/>
            </a:pPr>
            <a:r>
              <a:rPr lang="en-GB" sz="1904">
                <a:solidFill>
                  <a:schemeClr val="bg1"/>
                </a:solidFill>
                <a:latin typeface="Lato" panose="020F0502020204030203" pitchFamily="34" charset="0"/>
                <a:ea typeface="Proxima Nova Light"/>
                <a:cs typeface="Century Gothic"/>
                <a:sym typeface="Proxima Nova Light"/>
              </a:rPr>
              <a:t>Make the world safer by the use of </a:t>
            </a:r>
          </a:p>
          <a:p>
            <a:pPr lvl="0" algn="l" defTabSz="870326">
              <a:lnSpc>
                <a:spcPct val="110000"/>
              </a:lnSpc>
              <a:defRPr sz="1800"/>
            </a:pPr>
            <a:r>
              <a:rPr lang="en-GB" sz="1904">
                <a:solidFill>
                  <a:schemeClr val="bg1"/>
                </a:solidFill>
                <a:latin typeface="Lato" panose="020F0502020204030203" pitchFamily="34" charset="0"/>
                <a:ea typeface="Proxima Nova Light"/>
                <a:cs typeface="Century Gothic"/>
                <a:sym typeface="Proxima Nova Light"/>
              </a:rPr>
              <a:t>our environmentally sustainable, </a:t>
            </a:r>
          </a:p>
          <a:p>
            <a:pPr lvl="0" algn="l" defTabSz="870326">
              <a:lnSpc>
                <a:spcPct val="110000"/>
              </a:lnSpc>
              <a:defRPr sz="1800"/>
            </a:pPr>
            <a:r>
              <a:rPr lang="en-GB" sz="1904">
                <a:solidFill>
                  <a:schemeClr val="bg1"/>
                </a:solidFill>
                <a:latin typeface="Lato" panose="020F0502020204030203" pitchFamily="34" charset="0"/>
                <a:ea typeface="Proxima Nova Light"/>
                <a:cs typeface="Century Gothic"/>
                <a:sym typeface="Proxima Nova Light"/>
              </a:rPr>
              <a:t>and highly effective fire suppression</a:t>
            </a:r>
          </a:p>
          <a:p>
            <a:pPr lvl="0" algn="l" defTabSz="870326">
              <a:lnSpc>
                <a:spcPct val="110000"/>
              </a:lnSpc>
              <a:defRPr sz="1800"/>
            </a:pPr>
            <a:r>
              <a:rPr lang="en-GB" sz="1904">
                <a:solidFill>
                  <a:schemeClr val="bg1"/>
                </a:solidFill>
                <a:latin typeface="Lato" panose="020F0502020204030203" pitchFamily="34" charset="0"/>
                <a:ea typeface="Proxima Nova Light"/>
                <a:cs typeface="Century Gothic"/>
                <a:sym typeface="Proxima Nova Light"/>
              </a:rPr>
              <a:t>technology.</a:t>
            </a:r>
          </a:p>
        </p:txBody>
      </p:sp>
      <p:sp>
        <p:nvSpPr>
          <p:cNvPr id="6" name="Shape 44"/>
          <p:cNvSpPr/>
          <p:nvPr userDrawn="1"/>
        </p:nvSpPr>
        <p:spPr>
          <a:xfrm>
            <a:off x="2240448" y="3315007"/>
            <a:ext cx="5702373" cy="538152"/>
          </a:xfrm>
          <a:prstGeom prst="rect">
            <a:avLst/>
          </a:prstGeom>
          <a:ln w="3175">
            <a:miter lim="400000"/>
          </a:ln>
          <a:extLst>
            <a:ext uri="{C572A759-6A51-4108-AA02-DFA0A04FC94B}">
              <ma14:wrappingTextBoxFlag xmlns="" xmlns:ma14="http://schemas.microsoft.com/office/mac/drawingml/2011/main" val="1"/>
            </a:ext>
          </a:extLst>
        </p:spPr>
        <p:txBody>
          <a:bodyPr wrap="square" lIns="34381" tIns="34381" rIns="34381" bIns="34381" anchor="ctr">
            <a:spAutoFit/>
          </a:bodyPr>
          <a:lstStyle/>
          <a:p>
            <a:pPr lvl="0" algn="l" defTabSz="870326">
              <a:lnSpc>
                <a:spcPct val="80000"/>
              </a:lnSpc>
              <a:defRPr sz="1800"/>
            </a:pPr>
            <a:r>
              <a:rPr lang="en-US" sz="3807">
                <a:solidFill>
                  <a:schemeClr val="bg1"/>
                </a:solidFill>
                <a:latin typeface="Lato" panose="020F0502020204030203" pitchFamily="34" charset="0"/>
                <a:ea typeface="Proxima Nova Light"/>
                <a:cs typeface="Century Gothic"/>
                <a:sym typeface="Proxima Nova Light"/>
              </a:rPr>
              <a:t>Our Mission</a:t>
            </a:r>
            <a:endParaRPr sz="3807">
              <a:solidFill>
                <a:schemeClr val="bg1"/>
              </a:solidFill>
              <a:latin typeface="Lato" panose="020F0502020204030203" pitchFamily="34" charset="0"/>
              <a:ea typeface="Proxima Nova"/>
              <a:cs typeface="Century Gothic"/>
              <a:sym typeface="Proxima Nova"/>
            </a:endParaRPr>
          </a:p>
        </p:txBody>
      </p:sp>
    </p:spTree>
    <p:extLst>
      <p:ext uri="{BB962C8B-B14F-4D97-AF65-F5344CB8AC3E}">
        <p14:creationId xmlns:p14="http://schemas.microsoft.com/office/powerpoint/2010/main" val="129092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Fotolia_99645245_Subscription_Monthly_XL.jpg"/>
          <p:cNvPicPr>
            <a:picLocks noChangeAspect="1"/>
          </p:cNvPicPr>
          <p:nvPr userDrawn="1"/>
        </p:nvPicPr>
        <p:blipFill>
          <a:blip r:embed="rId2" cstate="email">
            <a:alphaModFix/>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4" name="Picture 3"/>
          <p:cNvPicPr>
            <a:picLocks noChangeAspect="1"/>
          </p:cNvPicPr>
          <p:nvPr userDrawn="1"/>
        </p:nvPicPr>
        <p:blipFill>
          <a:blip r:embed="rId4">
            <a:lum bright="100000" contrast="-74000"/>
            <a:extLst>
              <a:ext uri="{28A0092B-C50C-407E-A947-70E740481C1C}">
                <a14:useLocalDpi xmlns:a14="http://schemas.microsoft.com/office/drawing/2010/main" val="0"/>
              </a:ext>
            </a:extLst>
          </a:blip>
          <a:stretch>
            <a:fillRect/>
          </a:stretch>
        </p:blipFill>
        <p:spPr>
          <a:xfrm>
            <a:off x="9340840" y="5940127"/>
            <a:ext cx="1993597" cy="387862"/>
          </a:xfrm>
          <a:prstGeom prst="rect">
            <a:avLst/>
          </a:prstGeom>
        </p:spPr>
      </p:pic>
      <p:sp>
        <p:nvSpPr>
          <p:cNvPr id="5" name="TextBox 4"/>
          <p:cNvSpPr txBox="1"/>
          <p:nvPr userDrawn="1"/>
        </p:nvSpPr>
        <p:spPr>
          <a:xfrm>
            <a:off x="1978301" y="1688402"/>
            <a:ext cx="8730389" cy="21649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6659" tIns="56659" rIns="56659" bIns="56659" numCol="1" spcCol="38100" rtlCol="0" anchor="ctr">
            <a:noAutofit/>
          </a:bodyPr>
          <a:lstStyle/>
          <a:p>
            <a:pPr rtl="0" latinLnBrk="1" hangingPunct="0"/>
            <a:r>
              <a:rPr lang="en-US" sz="2665">
                <a:solidFill>
                  <a:srgbClr val="FFFFFF"/>
                </a:solidFill>
                <a:latin typeface="Century Gothic"/>
                <a:cs typeface="Century Gothic"/>
              </a:rPr>
              <a:t>Thank You</a:t>
            </a:r>
            <a:endParaRPr kumimoji="0" lang="en-US" sz="2665" b="0" i="0" u="none" strike="noStrike" cap="none" spc="0" normalizeH="0" baseline="0">
              <a:ln>
                <a:noFill/>
              </a:ln>
              <a:solidFill>
                <a:srgbClr val="FFFFFF"/>
              </a:solidFill>
              <a:effectLst/>
              <a:uFillTx/>
              <a:latin typeface="Century Gothic"/>
              <a:cs typeface="Century Gothic"/>
              <a:sym typeface="Helvetica Light"/>
            </a:endParaRPr>
          </a:p>
        </p:txBody>
      </p:sp>
    </p:spTree>
    <p:extLst>
      <p:ext uri="{BB962C8B-B14F-4D97-AF65-F5344CB8AC3E}">
        <p14:creationId xmlns:p14="http://schemas.microsoft.com/office/powerpoint/2010/main" val="3190098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hoto - Horizontal">
    <p:bg>
      <p:bgPr>
        <a:solidFill>
          <a:srgbClr val="001D38"/>
        </a:solidFill>
        <a:effectLst/>
      </p:bgPr>
    </p:bg>
    <p:spTree>
      <p:nvGrpSpPr>
        <p:cNvPr id="1" name=""/>
        <p:cNvGrpSpPr/>
        <p:nvPr/>
      </p:nvGrpSpPr>
      <p:grpSpPr>
        <a:xfrm>
          <a:off x="0" y="0"/>
          <a:ext cx="0" cy="0"/>
          <a:chOff x="0" y="0"/>
          <a:chExt cx="0" cy="0"/>
        </a:xfrm>
      </p:grpSpPr>
      <p:sp>
        <p:nvSpPr>
          <p:cNvPr id="2" name="Rectangle 1"/>
          <p:cNvSpPr/>
          <p:nvPr userDrawn="1"/>
        </p:nvSpPr>
        <p:spPr>
          <a:xfrm>
            <a:off x="1" y="3238612"/>
            <a:ext cx="12192000" cy="631640"/>
          </a:xfrm>
          <a:prstGeom prst="rect">
            <a:avLst/>
          </a:prstGeom>
          <a:solidFill>
            <a:schemeClr val="accent1">
              <a:lumMod val="5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8227" tIns="68227" rIns="68227" bIns="68227" numCol="1" spcCol="38100" rtlCol="0" anchor="ctr">
            <a:spAutoFit/>
          </a:bodyPr>
          <a:lstStyle/>
          <a:p>
            <a:pPr defTabSz="669586" rtl="0" latinLnBrk="1" hangingPunct="0"/>
            <a:endParaRPr lang="en-US" sz="3209">
              <a:solidFill>
                <a:srgbClr val="FFFFFF"/>
              </a:solidFill>
            </a:endParaRPr>
          </a:p>
        </p:txBody>
      </p:sp>
    </p:spTree>
    <p:extLst>
      <p:ext uri="{BB962C8B-B14F-4D97-AF65-F5344CB8AC3E}">
        <p14:creationId xmlns:p14="http://schemas.microsoft.com/office/powerpoint/2010/main" val="2550609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034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hoto - Horizontal">
    <p:bg>
      <p:bgPr>
        <a:solidFill>
          <a:srgbClr val="001D38"/>
        </a:solidFill>
        <a:effectLst/>
      </p:bgPr>
    </p:bg>
    <p:spTree>
      <p:nvGrpSpPr>
        <p:cNvPr id="1" name=""/>
        <p:cNvGrpSpPr/>
        <p:nvPr/>
      </p:nvGrpSpPr>
      <p:grpSpPr>
        <a:xfrm>
          <a:off x="0" y="0"/>
          <a:ext cx="0" cy="0"/>
          <a:chOff x="0" y="0"/>
          <a:chExt cx="0" cy="0"/>
        </a:xfrm>
      </p:grpSpPr>
      <p:sp>
        <p:nvSpPr>
          <p:cNvPr id="3" name="Rectangle 2"/>
          <p:cNvSpPr/>
          <p:nvPr userDrawn="1"/>
        </p:nvSpPr>
        <p:spPr>
          <a:xfrm>
            <a:off x="1" y="3238612"/>
            <a:ext cx="12192000" cy="631640"/>
          </a:xfrm>
          <a:prstGeom prst="rect">
            <a:avLst/>
          </a:prstGeom>
          <a:solidFill>
            <a:schemeClr val="accent1">
              <a:lumMod val="5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8227" tIns="68227" rIns="68227" bIns="68227" numCol="1" spcCol="38100" rtlCol="0" anchor="ctr">
            <a:spAutoFit/>
          </a:bodyPr>
          <a:lstStyle/>
          <a:p>
            <a:pPr defTabSz="669586" rtl="0" latinLnBrk="1" hangingPunct="0"/>
            <a:endParaRPr lang="en-US" sz="3209">
              <a:solidFill>
                <a:srgbClr val="FFFFFF"/>
              </a:solidFill>
            </a:endParaRPr>
          </a:p>
        </p:txBody>
      </p:sp>
      <p:pic>
        <p:nvPicPr>
          <p:cNvPr id="4" name="Picture 3" descr="taglin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714" y="2049138"/>
            <a:ext cx="1967803" cy="1992480"/>
          </a:xfrm>
          <a:prstGeom prst="rect">
            <a:avLst/>
          </a:prstGeom>
        </p:spPr>
      </p:pic>
    </p:spTree>
    <p:extLst>
      <p:ext uri="{BB962C8B-B14F-4D97-AF65-F5344CB8AC3E}">
        <p14:creationId xmlns:p14="http://schemas.microsoft.com/office/powerpoint/2010/main" val="3608132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DC732-C9B9-4047-BCBF-BF9C3590B90C}"/>
              </a:ext>
            </a:extLst>
          </p:cNvPr>
          <p:cNvSpPr/>
          <p:nvPr userDrawn="1"/>
        </p:nvSpPr>
        <p:spPr>
          <a:xfrm>
            <a:off x="-1" y="-19642"/>
            <a:ext cx="12192000" cy="1358537"/>
          </a:xfrm>
          <a:prstGeom prst="rect">
            <a:avLst/>
          </a:prstGeom>
          <a:pattFill prst="pct20">
            <a:fgClr>
              <a:schemeClr val="bg1">
                <a:lumMod val="85000"/>
              </a:schemeClr>
            </a:fgClr>
            <a:bgClr>
              <a:srgbClr val="C9C9C9"/>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713"/>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3996" y="6100489"/>
            <a:ext cx="1789283" cy="356004"/>
          </a:xfrm>
          <a:prstGeom prst="rect">
            <a:avLst/>
          </a:prstGeom>
        </p:spPr>
      </p:pic>
      <p:sp>
        <p:nvSpPr>
          <p:cNvPr id="6" name="Rectangle 5">
            <a:extLst>
              <a:ext uri="{FF2B5EF4-FFF2-40B4-BE49-F238E27FC236}">
                <a16:creationId xmlns:a16="http://schemas.microsoft.com/office/drawing/2014/main" id="{F87F7B68-E038-4721-AA8F-F5139B7C1034}"/>
              </a:ext>
            </a:extLst>
          </p:cNvPr>
          <p:cNvSpPr/>
          <p:nvPr userDrawn="1"/>
        </p:nvSpPr>
        <p:spPr>
          <a:xfrm>
            <a:off x="607734" y="397358"/>
            <a:ext cx="435888" cy="524537"/>
          </a:xfrm>
          <a:prstGeom prst="rect">
            <a:avLst/>
          </a:prstGeom>
          <a:solidFill>
            <a:srgbClr val="D9232E"/>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6659" tIns="56659" rIns="56659" bIns="56659" numCol="1" spcCol="38100" rtlCol="0" anchor="ctr">
            <a:spAutoFit/>
          </a:bodyPr>
          <a:lstStyle/>
          <a:p>
            <a:pPr marL="0" marR="0" indent="0" algn="ctr" defTabSz="556042" rtl="0" fontAlgn="auto" latinLnBrk="1" hangingPunct="0">
              <a:lnSpc>
                <a:spcPct val="100000"/>
              </a:lnSpc>
              <a:spcBef>
                <a:spcPts val="0"/>
              </a:spcBef>
              <a:spcAft>
                <a:spcPts val="0"/>
              </a:spcAft>
              <a:buClrTx/>
              <a:buSzTx/>
              <a:buFontTx/>
              <a:buNone/>
              <a:tabLst/>
            </a:pPr>
            <a:endParaRPr kumimoji="0" lang="en-US" sz="2665"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097470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DC732-C9B9-4047-BCBF-BF9C3590B90C}"/>
              </a:ext>
            </a:extLst>
          </p:cNvPr>
          <p:cNvSpPr/>
          <p:nvPr userDrawn="1"/>
        </p:nvSpPr>
        <p:spPr>
          <a:xfrm>
            <a:off x="-1" y="-19642"/>
            <a:ext cx="12192000" cy="1358537"/>
          </a:xfrm>
          <a:prstGeom prst="rect">
            <a:avLst/>
          </a:prstGeom>
          <a:pattFill prst="pct20">
            <a:fgClr>
              <a:schemeClr val="bg1">
                <a:lumMod val="85000"/>
              </a:schemeClr>
            </a:fgClr>
            <a:bgClr>
              <a:srgbClr val="C9C9C9"/>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713"/>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47747" y="6296221"/>
            <a:ext cx="805532" cy="160272"/>
          </a:xfrm>
          <a:prstGeom prst="rect">
            <a:avLst/>
          </a:prstGeom>
        </p:spPr>
      </p:pic>
      <p:sp>
        <p:nvSpPr>
          <p:cNvPr id="6" name="Rectangle 5">
            <a:extLst>
              <a:ext uri="{FF2B5EF4-FFF2-40B4-BE49-F238E27FC236}">
                <a16:creationId xmlns:a16="http://schemas.microsoft.com/office/drawing/2014/main" id="{F87F7B68-E038-4721-AA8F-F5139B7C1034}"/>
              </a:ext>
            </a:extLst>
          </p:cNvPr>
          <p:cNvSpPr/>
          <p:nvPr userDrawn="1"/>
        </p:nvSpPr>
        <p:spPr>
          <a:xfrm>
            <a:off x="607734" y="397358"/>
            <a:ext cx="435888" cy="524537"/>
          </a:xfrm>
          <a:prstGeom prst="rect">
            <a:avLst/>
          </a:prstGeom>
          <a:solidFill>
            <a:srgbClr val="D9232E"/>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6659" tIns="56659" rIns="56659" bIns="56659" numCol="1" spcCol="38100" rtlCol="0" anchor="ctr">
            <a:spAutoFit/>
          </a:bodyPr>
          <a:lstStyle/>
          <a:p>
            <a:pPr marL="0" marR="0" indent="0" algn="ctr" defTabSz="556042" rtl="0" fontAlgn="auto" latinLnBrk="1" hangingPunct="0">
              <a:lnSpc>
                <a:spcPct val="100000"/>
              </a:lnSpc>
              <a:spcBef>
                <a:spcPts val="0"/>
              </a:spcBef>
              <a:spcAft>
                <a:spcPts val="0"/>
              </a:spcAft>
              <a:buClrTx/>
              <a:buSzTx/>
              <a:buFontTx/>
              <a:buNone/>
              <a:tabLst/>
            </a:pPr>
            <a:endParaRPr kumimoji="0" lang="en-US" sz="2665"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836894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lumMod val="8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3996" y="6100489"/>
            <a:ext cx="1789283" cy="356004"/>
          </a:xfrm>
          <a:prstGeom prst="rect">
            <a:avLst/>
          </a:prstGeom>
        </p:spPr>
      </p:pic>
    </p:spTree>
    <p:extLst>
      <p:ext uri="{BB962C8B-B14F-4D97-AF65-F5344CB8AC3E}">
        <p14:creationId xmlns:p14="http://schemas.microsoft.com/office/powerpoint/2010/main" val="3508839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DC732-C9B9-4047-BCBF-BF9C3590B90C}"/>
              </a:ext>
            </a:extLst>
          </p:cNvPr>
          <p:cNvSpPr/>
          <p:nvPr userDrawn="1"/>
        </p:nvSpPr>
        <p:spPr>
          <a:xfrm>
            <a:off x="-1" y="-19642"/>
            <a:ext cx="12192000" cy="1358537"/>
          </a:xfrm>
          <a:prstGeom prst="rect">
            <a:avLst/>
          </a:prstGeom>
          <a:pattFill prst="pct20">
            <a:fgClr>
              <a:schemeClr val="bg1">
                <a:lumMod val="85000"/>
              </a:schemeClr>
            </a:fgClr>
            <a:bgClr>
              <a:srgbClr val="C9C9C9"/>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713"/>
          </a:p>
        </p:txBody>
      </p:sp>
      <p:sp>
        <p:nvSpPr>
          <p:cNvPr id="5" name="Rectangle 4">
            <a:extLst>
              <a:ext uri="{FF2B5EF4-FFF2-40B4-BE49-F238E27FC236}">
                <a16:creationId xmlns:a16="http://schemas.microsoft.com/office/drawing/2014/main" id="{475CBFF5-3F25-4BB2-AEEA-38DDC4060974}"/>
              </a:ext>
            </a:extLst>
          </p:cNvPr>
          <p:cNvSpPr/>
          <p:nvPr userDrawn="1"/>
        </p:nvSpPr>
        <p:spPr>
          <a:xfrm>
            <a:off x="607734" y="397358"/>
            <a:ext cx="435888" cy="524537"/>
          </a:xfrm>
          <a:prstGeom prst="rect">
            <a:avLst/>
          </a:prstGeom>
          <a:solidFill>
            <a:srgbClr val="D9232E"/>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6659" tIns="56659" rIns="56659" bIns="56659" numCol="1" spcCol="38100" rtlCol="0" anchor="ctr">
            <a:spAutoFit/>
          </a:bodyPr>
          <a:lstStyle/>
          <a:p>
            <a:pPr marL="0" marR="0" indent="0" algn="ctr" defTabSz="556042" rtl="0" fontAlgn="auto" latinLnBrk="1" hangingPunct="0">
              <a:lnSpc>
                <a:spcPct val="100000"/>
              </a:lnSpc>
              <a:spcBef>
                <a:spcPts val="0"/>
              </a:spcBef>
              <a:spcAft>
                <a:spcPts val="0"/>
              </a:spcAft>
              <a:buClrTx/>
              <a:buSzTx/>
              <a:buFontTx/>
              <a:buNone/>
              <a:tabLst/>
            </a:pPr>
            <a:endParaRPr kumimoji="0" lang="en-US" sz="2665"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57913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 intern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5">
            <a:extLst>
              <a:ext uri="{FF2B5EF4-FFF2-40B4-BE49-F238E27FC236}">
                <a16:creationId xmlns:a16="http://schemas.microsoft.com/office/drawing/2014/main" id="{BF8CA84D-4163-96B8-04AC-A9580A0D263F}"/>
              </a:ext>
            </a:extLst>
          </p:cNvPr>
          <p:cNvSpPr>
            <a:spLocks noGrp="1"/>
          </p:cNvSpPr>
          <p:nvPr>
            <p:ph type="sldNum" sz="quarter" idx="4"/>
          </p:nvPr>
        </p:nvSpPr>
        <p:spPr>
          <a:xfrm>
            <a:off x="11477417" y="6400746"/>
            <a:ext cx="450938" cy="365125"/>
          </a:xfrm>
          <a:prstGeom prst="rect">
            <a:avLst/>
          </a:prstGeom>
        </p:spPr>
        <p:txBody>
          <a:bodyPr vert="horz" lIns="91440" tIns="45720" rIns="91440" bIns="45720" rtlCol="0" anchor="ctr"/>
          <a:lstStyle>
            <a:lvl1pPr algn="ctr">
              <a:defRPr sz="1000" b="1" i="0">
                <a:solidFill>
                  <a:schemeClr val="bg1"/>
                </a:solidFill>
                <a:latin typeface="Arial" panose="020B0604020202020204" pitchFamily="34" charset="0"/>
                <a:cs typeface="Arial" panose="020B0604020202020204" pitchFamily="34" charset="0"/>
              </a:defRPr>
            </a:lvl1pPr>
          </a:lstStyle>
          <a:p>
            <a:fld id="{010ACA54-99AF-F140-8F24-F01A86B35AB8}" type="slidenum">
              <a:rPr lang="es-CL" smtClean="0"/>
              <a:pPr/>
              <a:t>‹Nº›</a:t>
            </a:fld>
            <a:endParaRPr lang="es-CL" dirty="0"/>
          </a:p>
        </p:txBody>
      </p:sp>
    </p:spTree>
    <p:extLst>
      <p:ext uri="{BB962C8B-B14F-4D97-AF65-F5344CB8AC3E}">
        <p14:creationId xmlns:p14="http://schemas.microsoft.com/office/powerpoint/2010/main" val="1649342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tretch>
            <a:fillRect/>
          </a:stretch>
        </p:blipFill>
        <p:spPr>
          <a:xfrm>
            <a:off x="0" y="0"/>
            <a:ext cx="12189669" cy="6858000"/>
          </a:xfrm>
          <a:prstGeom prst="rect">
            <a:avLst/>
          </a:prstGeom>
        </p:spPr>
      </p:pic>
      <p:pic>
        <p:nvPicPr>
          <p:cNvPr id="4" name="Picture 3" descr="firepro-sq250.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74180" y="1279493"/>
            <a:ext cx="1916760" cy="1615960"/>
          </a:xfrm>
          <a:prstGeom prst="rect">
            <a:avLst/>
          </a:prstGeom>
        </p:spPr>
      </p:pic>
      <p:sp>
        <p:nvSpPr>
          <p:cNvPr id="5" name="Shape 44"/>
          <p:cNvSpPr/>
          <p:nvPr userDrawn="1"/>
        </p:nvSpPr>
        <p:spPr>
          <a:xfrm>
            <a:off x="2274180" y="4158941"/>
            <a:ext cx="5195335" cy="1330228"/>
          </a:xfrm>
          <a:prstGeom prst="rect">
            <a:avLst/>
          </a:prstGeom>
          <a:ln w="3175">
            <a:miter lim="400000"/>
          </a:ln>
          <a:extLst>
            <a:ext uri="{C572A759-6A51-4108-AA02-DFA0A04FC94B}">
              <ma14:wrappingTextBoxFlag xmlns:ma14="http://schemas.microsoft.com/office/mac/drawingml/2011/main" xmlns="" val="1"/>
            </a:ext>
          </a:extLst>
        </p:spPr>
        <p:txBody>
          <a:bodyPr wrap="square" lIns="34381" tIns="34381" rIns="34381" bIns="34381" anchor="ctr">
            <a:spAutoFit/>
          </a:bodyPr>
          <a:lstStyle/>
          <a:p>
            <a:pPr lvl="0" algn="l" defTabSz="870326">
              <a:lnSpc>
                <a:spcPct val="110000"/>
              </a:lnSpc>
              <a:defRPr sz="1800"/>
            </a:pPr>
            <a:r>
              <a:rPr lang="en-GB" sz="1904">
                <a:solidFill>
                  <a:schemeClr val="bg1"/>
                </a:solidFill>
                <a:latin typeface="Lato" panose="020F0502020204030203" pitchFamily="34" charset="0"/>
                <a:ea typeface="Proxima Nova Light"/>
                <a:cs typeface="Century Gothic"/>
                <a:sym typeface="Proxima Nova Light"/>
              </a:rPr>
              <a:t>Make the world safer by the use of </a:t>
            </a:r>
          </a:p>
          <a:p>
            <a:pPr lvl="0" algn="l" defTabSz="870326">
              <a:lnSpc>
                <a:spcPct val="110000"/>
              </a:lnSpc>
              <a:defRPr sz="1800"/>
            </a:pPr>
            <a:r>
              <a:rPr lang="en-GB" sz="1904">
                <a:solidFill>
                  <a:schemeClr val="bg1"/>
                </a:solidFill>
                <a:latin typeface="Lato" panose="020F0502020204030203" pitchFamily="34" charset="0"/>
                <a:ea typeface="Proxima Nova Light"/>
                <a:cs typeface="Century Gothic"/>
                <a:sym typeface="Proxima Nova Light"/>
              </a:rPr>
              <a:t>our environmentally sustainable, </a:t>
            </a:r>
          </a:p>
          <a:p>
            <a:pPr lvl="0" algn="l" defTabSz="870326">
              <a:lnSpc>
                <a:spcPct val="110000"/>
              </a:lnSpc>
              <a:defRPr sz="1800"/>
            </a:pPr>
            <a:r>
              <a:rPr lang="en-GB" sz="1904">
                <a:solidFill>
                  <a:schemeClr val="bg1"/>
                </a:solidFill>
                <a:latin typeface="Lato" panose="020F0502020204030203" pitchFamily="34" charset="0"/>
                <a:ea typeface="Proxima Nova Light"/>
                <a:cs typeface="Century Gothic"/>
                <a:sym typeface="Proxima Nova Light"/>
              </a:rPr>
              <a:t>and highly effective fire suppression</a:t>
            </a:r>
          </a:p>
          <a:p>
            <a:pPr lvl="0" algn="l" defTabSz="870326">
              <a:lnSpc>
                <a:spcPct val="110000"/>
              </a:lnSpc>
              <a:defRPr sz="1800"/>
            </a:pPr>
            <a:r>
              <a:rPr lang="en-GB" sz="1904">
                <a:solidFill>
                  <a:schemeClr val="bg1"/>
                </a:solidFill>
                <a:latin typeface="Lato" panose="020F0502020204030203" pitchFamily="34" charset="0"/>
                <a:ea typeface="Proxima Nova Light"/>
                <a:cs typeface="Century Gothic"/>
                <a:sym typeface="Proxima Nova Light"/>
              </a:rPr>
              <a:t>technology.</a:t>
            </a:r>
          </a:p>
        </p:txBody>
      </p:sp>
      <p:sp>
        <p:nvSpPr>
          <p:cNvPr id="6" name="Shape 44"/>
          <p:cNvSpPr/>
          <p:nvPr userDrawn="1"/>
        </p:nvSpPr>
        <p:spPr>
          <a:xfrm>
            <a:off x="2240448" y="3315007"/>
            <a:ext cx="5702373" cy="538152"/>
          </a:xfrm>
          <a:prstGeom prst="rect">
            <a:avLst/>
          </a:prstGeom>
          <a:ln w="3175">
            <a:miter lim="400000"/>
          </a:ln>
          <a:extLst>
            <a:ext uri="{C572A759-6A51-4108-AA02-DFA0A04FC94B}">
              <ma14:wrappingTextBoxFlag xmlns:ma14="http://schemas.microsoft.com/office/mac/drawingml/2011/main" xmlns="" val="1"/>
            </a:ext>
          </a:extLst>
        </p:spPr>
        <p:txBody>
          <a:bodyPr wrap="square" lIns="34381" tIns="34381" rIns="34381" bIns="34381" anchor="ctr">
            <a:spAutoFit/>
          </a:bodyPr>
          <a:lstStyle/>
          <a:p>
            <a:pPr lvl="0" algn="l" defTabSz="870326">
              <a:lnSpc>
                <a:spcPct val="80000"/>
              </a:lnSpc>
              <a:defRPr sz="1800"/>
            </a:pPr>
            <a:r>
              <a:rPr lang="en-US" sz="3807">
                <a:solidFill>
                  <a:schemeClr val="bg1"/>
                </a:solidFill>
                <a:latin typeface="Lato" panose="020F0502020204030203" pitchFamily="34" charset="0"/>
                <a:ea typeface="Proxima Nova Light"/>
                <a:cs typeface="Century Gothic"/>
                <a:sym typeface="Proxima Nova Light"/>
              </a:rPr>
              <a:t>Our Mission</a:t>
            </a:r>
            <a:endParaRPr sz="3807">
              <a:solidFill>
                <a:schemeClr val="bg1"/>
              </a:solidFill>
              <a:latin typeface="Lato" panose="020F0502020204030203" pitchFamily="34" charset="0"/>
              <a:ea typeface="Proxima Nova"/>
              <a:cs typeface="Century Gothic"/>
              <a:sym typeface="Proxima Nova"/>
            </a:endParaRPr>
          </a:p>
        </p:txBody>
      </p:sp>
    </p:spTree>
    <p:extLst>
      <p:ext uri="{BB962C8B-B14F-4D97-AF65-F5344CB8AC3E}">
        <p14:creationId xmlns:p14="http://schemas.microsoft.com/office/powerpoint/2010/main" val="1212311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Fotolia_99645245_Subscription_Monthly_XL.jpg"/>
          <p:cNvPicPr>
            <a:picLocks noChangeAspect="1"/>
          </p:cNvPicPr>
          <p:nvPr userDrawn="1"/>
        </p:nvPicPr>
        <p:blipFill>
          <a:blip r:embed="rId2" cstate="email">
            <a:alphaModFix/>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4" name="Picture 3"/>
          <p:cNvPicPr>
            <a:picLocks noChangeAspect="1"/>
          </p:cNvPicPr>
          <p:nvPr userDrawn="1"/>
        </p:nvPicPr>
        <p:blipFill>
          <a:blip r:embed="rId4">
            <a:lum bright="100000" contrast="-74000"/>
            <a:extLst>
              <a:ext uri="{28A0092B-C50C-407E-A947-70E740481C1C}">
                <a14:useLocalDpi xmlns:a14="http://schemas.microsoft.com/office/drawing/2010/main" val="0"/>
              </a:ext>
            </a:extLst>
          </a:blip>
          <a:stretch>
            <a:fillRect/>
          </a:stretch>
        </p:blipFill>
        <p:spPr>
          <a:xfrm>
            <a:off x="9340840" y="5940127"/>
            <a:ext cx="1993597" cy="387862"/>
          </a:xfrm>
          <a:prstGeom prst="rect">
            <a:avLst/>
          </a:prstGeom>
        </p:spPr>
      </p:pic>
      <p:sp>
        <p:nvSpPr>
          <p:cNvPr id="5" name="TextBox 4"/>
          <p:cNvSpPr txBox="1"/>
          <p:nvPr userDrawn="1"/>
        </p:nvSpPr>
        <p:spPr>
          <a:xfrm>
            <a:off x="1978301" y="1688402"/>
            <a:ext cx="8730389" cy="21649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6659" tIns="56659" rIns="56659" bIns="56659" numCol="1" spcCol="38100" rtlCol="0" anchor="ctr">
            <a:noAutofit/>
          </a:bodyPr>
          <a:lstStyle/>
          <a:p>
            <a:pPr rtl="0" latinLnBrk="1" hangingPunct="0"/>
            <a:r>
              <a:rPr lang="en-US" sz="2665">
                <a:solidFill>
                  <a:srgbClr val="FFFFFF"/>
                </a:solidFill>
                <a:latin typeface="Century Gothic"/>
                <a:cs typeface="Century Gothic"/>
              </a:rPr>
              <a:t>Thank You</a:t>
            </a:r>
            <a:endParaRPr kumimoji="0" lang="en-US" sz="2665" b="0" i="0" u="none" strike="noStrike" cap="none" spc="0" normalizeH="0" baseline="0">
              <a:ln>
                <a:noFill/>
              </a:ln>
              <a:solidFill>
                <a:srgbClr val="FFFFFF"/>
              </a:solidFill>
              <a:effectLst/>
              <a:uFillTx/>
              <a:latin typeface="Century Gothic"/>
              <a:cs typeface="Century Gothic"/>
              <a:sym typeface="Helvetica Light"/>
            </a:endParaRPr>
          </a:p>
        </p:txBody>
      </p:sp>
    </p:spTree>
    <p:extLst>
      <p:ext uri="{BB962C8B-B14F-4D97-AF65-F5344CB8AC3E}">
        <p14:creationId xmlns:p14="http://schemas.microsoft.com/office/powerpoint/2010/main" val="1082286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 - Horizontal">
    <p:bg>
      <p:bgPr>
        <a:solidFill>
          <a:srgbClr val="001D38"/>
        </a:solidFill>
        <a:effectLst/>
      </p:bgPr>
    </p:bg>
    <p:spTree>
      <p:nvGrpSpPr>
        <p:cNvPr id="1" name=""/>
        <p:cNvGrpSpPr/>
        <p:nvPr/>
      </p:nvGrpSpPr>
      <p:grpSpPr>
        <a:xfrm>
          <a:off x="0" y="0"/>
          <a:ext cx="0" cy="0"/>
          <a:chOff x="0" y="0"/>
          <a:chExt cx="0" cy="0"/>
        </a:xfrm>
      </p:grpSpPr>
      <p:sp>
        <p:nvSpPr>
          <p:cNvPr id="2" name="Rectangle 1"/>
          <p:cNvSpPr/>
          <p:nvPr userDrawn="1"/>
        </p:nvSpPr>
        <p:spPr>
          <a:xfrm>
            <a:off x="1" y="3238612"/>
            <a:ext cx="12192000" cy="631640"/>
          </a:xfrm>
          <a:prstGeom prst="rect">
            <a:avLst/>
          </a:prstGeom>
          <a:solidFill>
            <a:schemeClr val="accent1">
              <a:lumMod val="5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8227" tIns="68227" rIns="68227" bIns="68227" numCol="1" spcCol="38100" rtlCol="0" anchor="ctr">
            <a:spAutoFit/>
          </a:bodyPr>
          <a:lstStyle/>
          <a:p>
            <a:pPr defTabSz="669586" rtl="0" latinLnBrk="1" hangingPunct="0"/>
            <a:endParaRPr lang="en-US" sz="3209">
              <a:solidFill>
                <a:srgbClr val="FFFFFF"/>
              </a:solidFill>
            </a:endParaRPr>
          </a:p>
        </p:txBody>
      </p:sp>
    </p:spTree>
    <p:extLst>
      <p:ext uri="{BB962C8B-B14F-4D97-AF65-F5344CB8AC3E}">
        <p14:creationId xmlns:p14="http://schemas.microsoft.com/office/powerpoint/2010/main" val="1243023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460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hoto - Horizontal">
    <p:bg>
      <p:bgPr>
        <a:solidFill>
          <a:srgbClr val="001D38"/>
        </a:solidFill>
        <a:effectLst/>
      </p:bgPr>
    </p:bg>
    <p:spTree>
      <p:nvGrpSpPr>
        <p:cNvPr id="1" name=""/>
        <p:cNvGrpSpPr/>
        <p:nvPr/>
      </p:nvGrpSpPr>
      <p:grpSpPr>
        <a:xfrm>
          <a:off x="0" y="0"/>
          <a:ext cx="0" cy="0"/>
          <a:chOff x="0" y="0"/>
          <a:chExt cx="0" cy="0"/>
        </a:xfrm>
      </p:grpSpPr>
      <p:sp>
        <p:nvSpPr>
          <p:cNvPr id="3" name="Rectangle 2"/>
          <p:cNvSpPr/>
          <p:nvPr userDrawn="1"/>
        </p:nvSpPr>
        <p:spPr>
          <a:xfrm>
            <a:off x="1" y="3238612"/>
            <a:ext cx="12192000" cy="631640"/>
          </a:xfrm>
          <a:prstGeom prst="rect">
            <a:avLst/>
          </a:prstGeom>
          <a:solidFill>
            <a:schemeClr val="accent1">
              <a:lumMod val="5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8227" tIns="68227" rIns="68227" bIns="68227" numCol="1" spcCol="38100" rtlCol="0" anchor="ctr">
            <a:spAutoFit/>
          </a:bodyPr>
          <a:lstStyle/>
          <a:p>
            <a:pPr defTabSz="669586" rtl="0" latinLnBrk="1" hangingPunct="0"/>
            <a:endParaRPr lang="en-US" sz="3209">
              <a:solidFill>
                <a:srgbClr val="FFFFFF"/>
              </a:solidFill>
            </a:endParaRPr>
          </a:p>
        </p:txBody>
      </p:sp>
      <p:pic>
        <p:nvPicPr>
          <p:cNvPr id="4" name="Picture 3" descr="tagline_whit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07714" y="2049138"/>
            <a:ext cx="1967803" cy="1992480"/>
          </a:xfrm>
          <a:prstGeom prst="rect">
            <a:avLst/>
          </a:prstGeom>
        </p:spPr>
      </p:pic>
    </p:spTree>
    <p:extLst>
      <p:ext uri="{BB962C8B-B14F-4D97-AF65-F5344CB8AC3E}">
        <p14:creationId xmlns:p14="http://schemas.microsoft.com/office/powerpoint/2010/main" val="146451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ag intern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EDDF1772-9B3C-83D3-E2F5-0E8CB1B3887A}"/>
              </a:ext>
            </a:extLst>
          </p:cNvPr>
          <p:cNvSpPr/>
          <p:nvPr userDrawn="1"/>
        </p:nvSpPr>
        <p:spPr>
          <a:xfrm>
            <a:off x="2402239" y="193729"/>
            <a:ext cx="10717077" cy="7971765"/>
          </a:xfrm>
          <a:prstGeom prst="roundRect">
            <a:avLst>
              <a:gd name="adj" fmla="val 9182"/>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Marcador de número de diapositiva 5">
            <a:extLst>
              <a:ext uri="{FF2B5EF4-FFF2-40B4-BE49-F238E27FC236}">
                <a16:creationId xmlns:a16="http://schemas.microsoft.com/office/drawing/2014/main" id="{BF8CA84D-4163-96B8-04AC-A9580A0D263F}"/>
              </a:ext>
            </a:extLst>
          </p:cNvPr>
          <p:cNvSpPr>
            <a:spLocks noGrp="1"/>
          </p:cNvSpPr>
          <p:nvPr>
            <p:ph type="sldNum" sz="quarter" idx="4"/>
          </p:nvPr>
        </p:nvSpPr>
        <p:spPr>
          <a:xfrm>
            <a:off x="11477417" y="6400746"/>
            <a:ext cx="450938" cy="365125"/>
          </a:xfrm>
          <a:prstGeom prst="rect">
            <a:avLst/>
          </a:prstGeom>
        </p:spPr>
        <p:txBody>
          <a:bodyPr vert="horz" lIns="91440" tIns="45720" rIns="91440" bIns="45720" rtlCol="0" anchor="ctr"/>
          <a:lstStyle>
            <a:lvl1pPr algn="ctr">
              <a:defRPr sz="1000" b="1" i="0">
                <a:solidFill>
                  <a:srgbClr val="001F48"/>
                </a:solidFill>
                <a:latin typeface="Arial" panose="020B0604020202020204" pitchFamily="34" charset="0"/>
                <a:cs typeface="Arial" panose="020B0604020202020204" pitchFamily="34" charset="0"/>
              </a:defRPr>
            </a:lvl1pPr>
          </a:lstStyle>
          <a:p>
            <a:fld id="{010ACA54-99AF-F140-8F24-F01A86B35AB8}" type="slidenum">
              <a:rPr lang="es-CL" smtClean="0"/>
              <a:pPr/>
              <a:t>‹Nº›</a:t>
            </a:fld>
            <a:endParaRPr lang="es-CL" dirty="0"/>
          </a:p>
        </p:txBody>
      </p:sp>
    </p:spTree>
    <p:extLst>
      <p:ext uri="{BB962C8B-B14F-4D97-AF65-F5344CB8AC3E}">
        <p14:creationId xmlns:p14="http://schemas.microsoft.com/office/powerpoint/2010/main" val="3832876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ag intern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5">
            <a:extLst>
              <a:ext uri="{FF2B5EF4-FFF2-40B4-BE49-F238E27FC236}">
                <a16:creationId xmlns:a16="http://schemas.microsoft.com/office/drawing/2014/main" id="{BF8CA84D-4163-96B8-04AC-A9580A0D263F}"/>
              </a:ext>
            </a:extLst>
          </p:cNvPr>
          <p:cNvSpPr>
            <a:spLocks noGrp="1"/>
          </p:cNvSpPr>
          <p:nvPr>
            <p:ph type="sldNum" sz="quarter" idx="4"/>
          </p:nvPr>
        </p:nvSpPr>
        <p:spPr>
          <a:xfrm>
            <a:off x="11477417" y="6400746"/>
            <a:ext cx="450938" cy="365125"/>
          </a:xfrm>
          <a:prstGeom prst="rect">
            <a:avLst/>
          </a:prstGeom>
        </p:spPr>
        <p:txBody>
          <a:bodyPr vert="horz" lIns="91440" tIns="45720" rIns="91440" bIns="45720" rtlCol="0" anchor="ctr"/>
          <a:lstStyle>
            <a:lvl1pPr algn="ctr">
              <a:defRPr sz="1000" b="1" i="0">
                <a:solidFill>
                  <a:schemeClr val="bg1"/>
                </a:solidFill>
                <a:latin typeface="Arial" panose="020B0604020202020204" pitchFamily="34" charset="0"/>
                <a:cs typeface="Arial" panose="020B0604020202020204" pitchFamily="34" charset="0"/>
              </a:defRPr>
            </a:lvl1pPr>
          </a:lstStyle>
          <a:p>
            <a:fld id="{010ACA54-99AF-F140-8F24-F01A86B35AB8}" type="slidenum">
              <a:rPr lang="es-CL" smtClean="0"/>
              <a:pPr/>
              <a:t>‹Nº›</a:t>
            </a:fld>
            <a:endParaRPr lang="es-CL" dirty="0"/>
          </a:p>
        </p:txBody>
      </p:sp>
    </p:spTree>
    <p:extLst>
      <p:ext uri="{BB962C8B-B14F-4D97-AF65-F5344CB8AC3E}">
        <p14:creationId xmlns:p14="http://schemas.microsoft.com/office/powerpoint/2010/main" val="969741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er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5">
            <a:extLst>
              <a:ext uri="{FF2B5EF4-FFF2-40B4-BE49-F238E27FC236}">
                <a16:creationId xmlns:a16="http://schemas.microsoft.com/office/drawing/2014/main" id="{BF8CA84D-4163-96B8-04AC-A9580A0D263F}"/>
              </a:ext>
            </a:extLst>
          </p:cNvPr>
          <p:cNvSpPr>
            <a:spLocks noGrp="1"/>
          </p:cNvSpPr>
          <p:nvPr>
            <p:ph type="sldNum" sz="quarter" idx="4"/>
          </p:nvPr>
        </p:nvSpPr>
        <p:spPr>
          <a:xfrm>
            <a:off x="11477417" y="6400746"/>
            <a:ext cx="450938" cy="365125"/>
          </a:xfrm>
          <a:prstGeom prst="rect">
            <a:avLst/>
          </a:prstGeom>
        </p:spPr>
        <p:txBody>
          <a:bodyPr vert="horz" lIns="91440" tIns="45720" rIns="91440" bIns="45720" rtlCol="0" anchor="ctr"/>
          <a:lstStyle>
            <a:lvl1pPr algn="ctr">
              <a:defRPr sz="1000" b="1" i="0">
                <a:solidFill>
                  <a:schemeClr val="bg1"/>
                </a:solidFill>
                <a:latin typeface="Arial" panose="020B0604020202020204" pitchFamily="34" charset="0"/>
                <a:cs typeface="Arial" panose="020B0604020202020204" pitchFamily="34" charset="0"/>
              </a:defRPr>
            </a:lvl1pPr>
          </a:lstStyle>
          <a:p>
            <a:fld id="{010ACA54-99AF-F140-8F24-F01A86B35AB8}" type="slidenum">
              <a:rPr lang="es-CL" smtClean="0"/>
              <a:pPr/>
              <a:t>‹Nº›</a:t>
            </a:fld>
            <a:endParaRPr lang="es-CL" dirty="0"/>
          </a:p>
        </p:txBody>
      </p:sp>
    </p:spTree>
    <p:extLst>
      <p:ext uri="{BB962C8B-B14F-4D97-AF65-F5344CB8AC3E}">
        <p14:creationId xmlns:p14="http://schemas.microsoft.com/office/powerpoint/2010/main" val="127858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oy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5">
            <a:extLst>
              <a:ext uri="{FF2B5EF4-FFF2-40B4-BE49-F238E27FC236}">
                <a16:creationId xmlns:a16="http://schemas.microsoft.com/office/drawing/2014/main" id="{BF8CA84D-4163-96B8-04AC-A9580A0D263F}"/>
              </a:ext>
            </a:extLst>
          </p:cNvPr>
          <p:cNvSpPr>
            <a:spLocks noGrp="1"/>
          </p:cNvSpPr>
          <p:nvPr>
            <p:ph type="sldNum" sz="quarter" idx="4"/>
          </p:nvPr>
        </p:nvSpPr>
        <p:spPr>
          <a:xfrm>
            <a:off x="11477417" y="6400746"/>
            <a:ext cx="450938" cy="365125"/>
          </a:xfrm>
          <a:prstGeom prst="rect">
            <a:avLst/>
          </a:prstGeom>
        </p:spPr>
        <p:txBody>
          <a:bodyPr vert="horz" lIns="91440" tIns="45720" rIns="91440" bIns="45720" rtlCol="0" anchor="ctr"/>
          <a:lstStyle>
            <a:lvl1pPr algn="ctr">
              <a:defRPr sz="1000" b="1" i="0">
                <a:solidFill>
                  <a:schemeClr val="bg1"/>
                </a:solidFill>
                <a:latin typeface="Arial" panose="020B0604020202020204" pitchFamily="34" charset="0"/>
                <a:cs typeface="Arial" panose="020B0604020202020204" pitchFamily="34" charset="0"/>
              </a:defRPr>
            </a:lvl1pPr>
          </a:lstStyle>
          <a:p>
            <a:fld id="{010ACA54-99AF-F140-8F24-F01A86B35AB8}" type="slidenum">
              <a:rPr lang="es-CL" smtClean="0"/>
              <a:pPr/>
              <a:t>‹Nº›</a:t>
            </a:fld>
            <a:endParaRPr lang="es-CL" dirty="0"/>
          </a:p>
        </p:txBody>
      </p:sp>
      <p:sp>
        <p:nvSpPr>
          <p:cNvPr id="2" name="Rectángulo redondeado 1">
            <a:extLst>
              <a:ext uri="{FF2B5EF4-FFF2-40B4-BE49-F238E27FC236}">
                <a16:creationId xmlns:a16="http://schemas.microsoft.com/office/drawing/2014/main" id="{F424270F-81F3-AA9C-A26A-EEC84B65DBA6}"/>
              </a:ext>
            </a:extLst>
          </p:cNvPr>
          <p:cNvSpPr/>
          <p:nvPr userDrawn="1"/>
        </p:nvSpPr>
        <p:spPr>
          <a:xfrm>
            <a:off x="588936" y="1472339"/>
            <a:ext cx="10717077" cy="7971765"/>
          </a:xfrm>
          <a:prstGeom prst="roundRect">
            <a:avLst>
              <a:gd name="adj" fmla="val 9182"/>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499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ier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5">
            <a:extLst>
              <a:ext uri="{FF2B5EF4-FFF2-40B4-BE49-F238E27FC236}">
                <a16:creationId xmlns:a16="http://schemas.microsoft.com/office/drawing/2014/main" id="{BF8CA84D-4163-96B8-04AC-A9580A0D263F}"/>
              </a:ext>
            </a:extLst>
          </p:cNvPr>
          <p:cNvSpPr>
            <a:spLocks noGrp="1"/>
          </p:cNvSpPr>
          <p:nvPr>
            <p:ph type="sldNum" sz="quarter" idx="4"/>
          </p:nvPr>
        </p:nvSpPr>
        <p:spPr>
          <a:xfrm>
            <a:off x="11477417" y="6400746"/>
            <a:ext cx="450938" cy="365125"/>
          </a:xfrm>
          <a:prstGeom prst="rect">
            <a:avLst/>
          </a:prstGeom>
        </p:spPr>
        <p:txBody>
          <a:bodyPr vert="horz" lIns="91440" tIns="45720" rIns="91440" bIns="45720" rtlCol="0" anchor="ctr"/>
          <a:lstStyle>
            <a:lvl1pPr algn="ctr">
              <a:defRPr sz="1000" b="1" i="0">
                <a:solidFill>
                  <a:schemeClr val="bg1"/>
                </a:solidFill>
                <a:latin typeface="Arial" panose="020B0604020202020204" pitchFamily="34" charset="0"/>
                <a:cs typeface="Arial" panose="020B0604020202020204" pitchFamily="34" charset="0"/>
              </a:defRPr>
            </a:lvl1pPr>
          </a:lstStyle>
          <a:p>
            <a:fld id="{010ACA54-99AF-F140-8F24-F01A86B35AB8}" type="slidenum">
              <a:rPr lang="es-CL" smtClean="0"/>
              <a:pPr/>
              <a:t>‹Nº›</a:t>
            </a:fld>
            <a:endParaRPr lang="es-CL" dirty="0"/>
          </a:p>
        </p:txBody>
      </p:sp>
    </p:spTree>
    <p:extLst>
      <p:ext uri="{BB962C8B-B14F-4D97-AF65-F5344CB8AC3E}">
        <p14:creationId xmlns:p14="http://schemas.microsoft.com/office/powerpoint/2010/main" val="4203600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DC732-C9B9-4047-BCBF-BF9C3590B90C}"/>
              </a:ext>
            </a:extLst>
          </p:cNvPr>
          <p:cNvSpPr/>
          <p:nvPr userDrawn="1"/>
        </p:nvSpPr>
        <p:spPr>
          <a:xfrm>
            <a:off x="-1" y="-19642"/>
            <a:ext cx="12192000" cy="1358537"/>
          </a:xfrm>
          <a:prstGeom prst="rect">
            <a:avLst/>
          </a:prstGeom>
          <a:pattFill prst="pct20">
            <a:fgClr>
              <a:schemeClr val="bg1">
                <a:lumMod val="85000"/>
              </a:schemeClr>
            </a:fgClr>
            <a:bgClr>
              <a:srgbClr val="C9C9C9"/>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713"/>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863996" y="6100489"/>
            <a:ext cx="1789283" cy="356004"/>
          </a:xfrm>
          <a:prstGeom prst="rect">
            <a:avLst/>
          </a:prstGeom>
        </p:spPr>
      </p:pic>
      <p:sp>
        <p:nvSpPr>
          <p:cNvPr id="6" name="Rectangle 5">
            <a:extLst>
              <a:ext uri="{FF2B5EF4-FFF2-40B4-BE49-F238E27FC236}">
                <a16:creationId xmlns:a16="http://schemas.microsoft.com/office/drawing/2014/main" id="{F87F7B68-E038-4721-AA8F-F5139B7C1034}"/>
              </a:ext>
            </a:extLst>
          </p:cNvPr>
          <p:cNvSpPr/>
          <p:nvPr userDrawn="1"/>
        </p:nvSpPr>
        <p:spPr>
          <a:xfrm>
            <a:off x="607734" y="397358"/>
            <a:ext cx="435888" cy="524537"/>
          </a:xfrm>
          <a:prstGeom prst="rect">
            <a:avLst/>
          </a:prstGeom>
          <a:solidFill>
            <a:srgbClr val="D9232E"/>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6659" tIns="56659" rIns="56659" bIns="56659" numCol="1" spcCol="38100" rtlCol="0" anchor="ctr">
            <a:spAutoFit/>
          </a:bodyPr>
          <a:lstStyle/>
          <a:p>
            <a:pPr marL="0" marR="0" indent="0" algn="ctr" defTabSz="556042" rtl="0" fontAlgn="auto" latinLnBrk="1" hangingPunct="0">
              <a:lnSpc>
                <a:spcPct val="100000"/>
              </a:lnSpc>
              <a:spcBef>
                <a:spcPts val="0"/>
              </a:spcBef>
              <a:spcAft>
                <a:spcPts val="0"/>
              </a:spcAft>
              <a:buClrTx/>
              <a:buSzTx/>
              <a:buFontTx/>
              <a:buNone/>
              <a:tabLst/>
            </a:pPr>
            <a:endParaRPr kumimoji="0" lang="en-US" sz="2665"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273570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lumMod val="8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863996" y="6100489"/>
            <a:ext cx="1789283" cy="356004"/>
          </a:xfrm>
          <a:prstGeom prst="rect">
            <a:avLst/>
          </a:prstGeom>
        </p:spPr>
      </p:pic>
    </p:spTree>
    <p:extLst>
      <p:ext uri="{BB962C8B-B14F-4D97-AF65-F5344CB8AC3E}">
        <p14:creationId xmlns:p14="http://schemas.microsoft.com/office/powerpoint/2010/main" val="2840467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Marcador de número de diapositiva 5">
            <a:extLst>
              <a:ext uri="{FF2B5EF4-FFF2-40B4-BE49-F238E27FC236}">
                <a16:creationId xmlns:a16="http://schemas.microsoft.com/office/drawing/2014/main" id="{4E67D24B-833A-AEDE-274A-CB7C8064F0E4}"/>
              </a:ext>
            </a:extLst>
          </p:cNvPr>
          <p:cNvSpPr>
            <a:spLocks noGrp="1"/>
          </p:cNvSpPr>
          <p:nvPr>
            <p:ph type="sldNum" sz="quarter" idx="4"/>
          </p:nvPr>
        </p:nvSpPr>
        <p:spPr>
          <a:xfrm>
            <a:off x="11477417" y="6400746"/>
            <a:ext cx="450938" cy="365125"/>
          </a:xfrm>
          <a:prstGeom prst="rect">
            <a:avLst/>
          </a:prstGeom>
        </p:spPr>
        <p:txBody>
          <a:bodyPr vert="horz" lIns="91440" tIns="45720" rIns="91440" bIns="45720" rtlCol="0" anchor="ctr"/>
          <a:lstStyle>
            <a:lvl1pPr algn="ctr">
              <a:defRPr sz="1000" b="1" i="0">
                <a:solidFill>
                  <a:schemeClr val="bg1"/>
                </a:solidFill>
                <a:latin typeface="Arial" panose="020B0604020202020204" pitchFamily="34" charset="0"/>
                <a:cs typeface="Arial" panose="020B0604020202020204" pitchFamily="34" charset="0"/>
              </a:defRPr>
            </a:lvl1pPr>
          </a:lstStyle>
          <a:p>
            <a:fld id="{010ACA54-99AF-F140-8F24-F01A86B35AB8}" type="slidenum">
              <a:rPr lang="es-CL" smtClean="0"/>
              <a:pPr/>
              <a:t>‹Nº›</a:t>
            </a:fld>
            <a:endParaRPr lang="es-CL" dirty="0"/>
          </a:p>
        </p:txBody>
      </p:sp>
    </p:spTree>
    <p:extLst>
      <p:ext uri="{BB962C8B-B14F-4D97-AF65-F5344CB8AC3E}">
        <p14:creationId xmlns:p14="http://schemas.microsoft.com/office/powerpoint/2010/main" val="333692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4" r:id="rId6"/>
    <p:sldLayoutId id="214748365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1D3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89020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Lst>
  <p:txStyles>
    <p:titleStyle>
      <a:lvl1pPr algn="ctr" defTabSz="336850" eaLnBrk="1" hangingPunct="1">
        <a:defRPr sz="5330">
          <a:latin typeface="+mn-lt"/>
          <a:ea typeface="+mn-ea"/>
          <a:cs typeface="+mn-cs"/>
          <a:sym typeface="Helvetica Light"/>
        </a:defRPr>
      </a:lvl1pPr>
      <a:lvl2pPr indent="131811" algn="ctr" defTabSz="336850" eaLnBrk="1" hangingPunct="1">
        <a:defRPr sz="5330">
          <a:latin typeface="+mn-lt"/>
          <a:ea typeface="+mn-ea"/>
          <a:cs typeface="+mn-cs"/>
          <a:sym typeface="Helvetica Light"/>
        </a:defRPr>
      </a:lvl2pPr>
      <a:lvl3pPr indent="263622" algn="ctr" defTabSz="336850" eaLnBrk="1" hangingPunct="1">
        <a:defRPr sz="5330">
          <a:latin typeface="+mn-lt"/>
          <a:ea typeface="+mn-ea"/>
          <a:cs typeface="+mn-cs"/>
          <a:sym typeface="Helvetica Light"/>
        </a:defRPr>
      </a:lvl3pPr>
      <a:lvl4pPr indent="395433" algn="ctr" defTabSz="336850" eaLnBrk="1" hangingPunct="1">
        <a:defRPr sz="5330">
          <a:latin typeface="+mn-lt"/>
          <a:ea typeface="+mn-ea"/>
          <a:cs typeface="+mn-cs"/>
          <a:sym typeface="Helvetica Light"/>
        </a:defRPr>
      </a:lvl4pPr>
      <a:lvl5pPr indent="527244" algn="ctr" defTabSz="336850" eaLnBrk="1" hangingPunct="1">
        <a:defRPr sz="5330">
          <a:latin typeface="+mn-lt"/>
          <a:ea typeface="+mn-ea"/>
          <a:cs typeface="+mn-cs"/>
          <a:sym typeface="Helvetica Light"/>
        </a:defRPr>
      </a:lvl5pPr>
      <a:lvl6pPr indent="659054" algn="ctr" defTabSz="336850" eaLnBrk="1" hangingPunct="1">
        <a:defRPr sz="5330">
          <a:latin typeface="+mn-lt"/>
          <a:ea typeface="+mn-ea"/>
          <a:cs typeface="+mn-cs"/>
          <a:sym typeface="Helvetica Light"/>
        </a:defRPr>
      </a:lvl6pPr>
      <a:lvl7pPr indent="790865" algn="ctr" defTabSz="336850" eaLnBrk="1" hangingPunct="1">
        <a:defRPr sz="5330">
          <a:latin typeface="+mn-lt"/>
          <a:ea typeface="+mn-ea"/>
          <a:cs typeface="+mn-cs"/>
          <a:sym typeface="Helvetica Light"/>
        </a:defRPr>
      </a:lvl7pPr>
      <a:lvl8pPr indent="922676" algn="ctr" defTabSz="336850" eaLnBrk="1" hangingPunct="1">
        <a:defRPr sz="5330">
          <a:latin typeface="+mn-lt"/>
          <a:ea typeface="+mn-ea"/>
          <a:cs typeface="+mn-cs"/>
          <a:sym typeface="Helvetica Light"/>
        </a:defRPr>
      </a:lvl8pPr>
      <a:lvl9pPr indent="1054487" algn="ctr" defTabSz="336850" eaLnBrk="1" hangingPunct="1">
        <a:defRPr sz="5330">
          <a:latin typeface="+mn-lt"/>
          <a:ea typeface="+mn-ea"/>
          <a:cs typeface="+mn-cs"/>
          <a:sym typeface="Helvetica Light"/>
        </a:defRPr>
      </a:lvl9pPr>
    </p:titleStyle>
    <p:bodyStyle>
      <a:lvl1pPr marL="299016" indent="-299016" defTabSz="336850" eaLnBrk="1" hangingPunct="1">
        <a:spcBef>
          <a:spcPts val="2421"/>
        </a:spcBef>
        <a:buSzPct val="75000"/>
        <a:buChar char="•"/>
        <a:defRPr sz="2380">
          <a:latin typeface="+mn-lt"/>
          <a:ea typeface="+mn-ea"/>
          <a:cs typeface="+mn-cs"/>
          <a:sym typeface="Helvetica Light"/>
        </a:defRPr>
      </a:lvl1pPr>
      <a:lvl2pPr marL="555314" indent="-299016" defTabSz="336850" eaLnBrk="1" hangingPunct="1">
        <a:spcBef>
          <a:spcPts val="2421"/>
        </a:spcBef>
        <a:buSzPct val="75000"/>
        <a:buChar char="•"/>
        <a:defRPr sz="2380">
          <a:latin typeface="+mn-lt"/>
          <a:ea typeface="+mn-ea"/>
          <a:cs typeface="+mn-cs"/>
          <a:sym typeface="Helvetica Light"/>
        </a:defRPr>
      </a:lvl2pPr>
      <a:lvl3pPr marL="811613" indent="-299016" defTabSz="336850" eaLnBrk="1" hangingPunct="1">
        <a:spcBef>
          <a:spcPts val="2421"/>
        </a:spcBef>
        <a:buSzPct val="75000"/>
        <a:buChar char="•"/>
        <a:defRPr sz="2380">
          <a:latin typeface="+mn-lt"/>
          <a:ea typeface="+mn-ea"/>
          <a:cs typeface="+mn-cs"/>
          <a:sym typeface="Helvetica Light"/>
        </a:defRPr>
      </a:lvl3pPr>
      <a:lvl4pPr marL="1067912" indent="-299016" defTabSz="336850" eaLnBrk="1" hangingPunct="1">
        <a:spcBef>
          <a:spcPts val="2421"/>
        </a:spcBef>
        <a:buSzPct val="75000"/>
        <a:buChar char="•"/>
        <a:defRPr sz="2380">
          <a:latin typeface="+mn-lt"/>
          <a:ea typeface="+mn-ea"/>
          <a:cs typeface="+mn-cs"/>
          <a:sym typeface="Helvetica Light"/>
        </a:defRPr>
      </a:lvl4pPr>
      <a:lvl5pPr marL="1324211" indent="-299016" defTabSz="336850" eaLnBrk="1" hangingPunct="1">
        <a:spcBef>
          <a:spcPts val="2421"/>
        </a:spcBef>
        <a:buSzPct val="75000"/>
        <a:buChar char="•"/>
        <a:defRPr sz="2380">
          <a:latin typeface="+mn-lt"/>
          <a:ea typeface="+mn-ea"/>
          <a:cs typeface="+mn-cs"/>
          <a:sym typeface="Helvetica Light"/>
        </a:defRPr>
      </a:lvl5pPr>
      <a:lvl6pPr marL="1580510" indent="-299016" defTabSz="336850" eaLnBrk="1" hangingPunct="1">
        <a:spcBef>
          <a:spcPts val="2421"/>
        </a:spcBef>
        <a:buSzPct val="75000"/>
        <a:buChar char="•"/>
        <a:defRPr sz="2380">
          <a:latin typeface="+mn-lt"/>
          <a:ea typeface="+mn-ea"/>
          <a:cs typeface="+mn-cs"/>
          <a:sym typeface="Helvetica Light"/>
        </a:defRPr>
      </a:lvl6pPr>
      <a:lvl7pPr marL="1836808" indent="-299016" defTabSz="336850" eaLnBrk="1" hangingPunct="1">
        <a:spcBef>
          <a:spcPts val="2421"/>
        </a:spcBef>
        <a:buSzPct val="75000"/>
        <a:buChar char="•"/>
        <a:defRPr sz="2380">
          <a:latin typeface="+mn-lt"/>
          <a:ea typeface="+mn-ea"/>
          <a:cs typeface="+mn-cs"/>
          <a:sym typeface="Helvetica Light"/>
        </a:defRPr>
      </a:lvl7pPr>
      <a:lvl8pPr marL="2093107" indent="-299016" defTabSz="336850" eaLnBrk="1" hangingPunct="1">
        <a:spcBef>
          <a:spcPts val="2421"/>
        </a:spcBef>
        <a:buSzPct val="75000"/>
        <a:buChar char="•"/>
        <a:defRPr sz="2380">
          <a:latin typeface="+mn-lt"/>
          <a:ea typeface="+mn-ea"/>
          <a:cs typeface="+mn-cs"/>
          <a:sym typeface="Helvetica Light"/>
        </a:defRPr>
      </a:lvl8pPr>
      <a:lvl9pPr marL="2349406" indent="-299016" defTabSz="336850" eaLnBrk="1" hangingPunct="1">
        <a:spcBef>
          <a:spcPts val="2421"/>
        </a:spcBef>
        <a:buSzPct val="75000"/>
        <a:buChar char="•"/>
        <a:defRPr sz="2380">
          <a:latin typeface="+mn-lt"/>
          <a:ea typeface="+mn-ea"/>
          <a:cs typeface="+mn-cs"/>
          <a:sym typeface="Helvetica Light"/>
        </a:defRPr>
      </a:lvl9pPr>
    </p:bodyStyle>
    <p:otherStyle>
      <a:lvl1pPr algn="ctr" defTabSz="336850" eaLnBrk="1" hangingPunct="1">
        <a:defRPr sz="1142">
          <a:solidFill>
            <a:schemeClr val="tx1"/>
          </a:solidFill>
          <a:latin typeface="+mn-lt"/>
          <a:ea typeface="+mn-ea"/>
          <a:cs typeface="+mn-cs"/>
          <a:sym typeface="Helvetica Light"/>
        </a:defRPr>
      </a:lvl1pPr>
      <a:lvl2pPr indent="131811" algn="ctr" defTabSz="336850" eaLnBrk="1" hangingPunct="1">
        <a:defRPr sz="1142">
          <a:solidFill>
            <a:schemeClr val="tx1"/>
          </a:solidFill>
          <a:latin typeface="+mn-lt"/>
          <a:ea typeface="+mn-ea"/>
          <a:cs typeface="+mn-cs"/>
          <a:sym typeface="Helvetica Light"/>
        </a:defRPr>
      </a:lvl2pPr>
      <a:lvl3pPr indent="263622" algn="ctr" defTabSz="336850" eaLnBrk="1" hangingPunct="1">
        <a:defRPr sz="1142">
          <a:solidFill>
            <a:schemeClr val="tx1"/>
          </a:solidFill>
          <a:latin typeface="+mn-lt"/>
          <a:ea typeface="+mn-ea"/>
          <a:cs typeface="+mn-cs"/>
          <a:sym typeface="Helvetica Light"/>
        </a:defRPr>
      </a:lvl3pPr>
      <a:lvl4pPr indent="395433" algn="ctr" defTabSz="336850" eaLnBrk="1" hangingPunct="1">
        <a:defRPr sz="1142">
          <a:solidFill>
            <a:schemeClr val="tx1"/>
          </a:solidFill>
          <a:latin typeface="+mn-lt"/>
          <a:ea typeface="+mn-ea"/>
          <a:cs typeface="+mn-cs"/>
          <a:sym typeface="Helvetica Light"/>
        </a:defRPr>
      </a:lvl4pPr>
      <a:lvl5pPr indent="527244" algn="ctr" defTabSz="336850" eaLnBrk="1" hangingPunct="1">
        <a:defRPr sz="1142">
          <a:solidFill>
            <a:schemeClr val="tx1"/>
          </a:solidFill>
          <a:latin typeface="+mn-lt"/>
          <a:ea typeface="+mn-ea"/>
          <a:cs typeface="+mn-cs"/>
          <a:sym typeface="Helvetica Light"/>
        </a:defRPr>
      </a:lvl5pPr>
      <a:lvl6pPr indent="659054" algn="ctr" defTabSz="336850" eaLnBrk="1" hangingPunct="1">
        <a:defRPr sz="1142">
          <a:solidFill>
            <a:schemeClr val="tx1"/>
          </a:solidFill>
          <a:latin typeface="+mn-lt"/>
          <a:ea typeface="+mn-ea"/>
          <a:cs typeface="+mn-cs"/>
          <a:sym typeface="Helvetica Light"/>
        </a:defRPr>
      </a:lvl6pPr>
      <a:lvl7pPr indent="790865" algn="ctr" defTabSz="336850" eaLnBrk="1" hangingPunct="1">
        <a:defRPr sz="1142">
          <a:solidFill>
            <a:schemeClr val="tx1"/>
          </a:solidFill>
          <a:latin typeface="+mn-lt"/>
          <a:ea typeface="+mn-ea"/>
          <a:cs typeface="+mn-cs"/>
          <a:sym typeface="Helvetica Light"/>
        </a:defRPr>
      </a:lvl7pPr>
      <a:lvl8pPr indent="922676" algn="ctr" defTabSz="336850" eaLnBrk="1" hangingPunct="1">
        <a:defRPr sz="1142">
          <a:solidFill>
            <a:schemeClr val="tx1"/>
          </a:solidFill>
          <a:latin typeface="+mn-lt"/>
          <a:ea typeface="+mn-ea"/>
          <a:cs typeface="+mn-cs"/>
          <a:sym typeface="Helvetica Light"/>
        </a:defRPr>
      </a:lvl8pPr>
      <a:lvl9pPr indent="1054487" algn="ctr" defTabSz="336850" eaLnBrk="1" hangingPunct="1">
        <a:defRPr sz="1142">
          <a:solidFill>
            <a:schemeClr val="tx1"/>
          </a:solidFill>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1D3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16987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txStyles>
    <p:titleStyle>
      <a:lvl1pPr algn="ctr" defTabSz="336850" eaLnBrk="1" hangingPunct="1">
        <a:defRPr sz="5330">
          <a:latin typeface="+mn-lt"/>
          <a:ea typeface="+mn-ea"/>
          <a:cs typeface="+mn-cs"/>
          <a:sym typeface="Helvetica Light"/>
        </a:defRPr>
      </a:lvl1pPr>
      <a:lvl2pPr indent="131811" algn="ctr" defTabSz="336850" eaLnBrk="1" hangingPunct="1">
        <a:defRPr sz="5330">
          <a:latin typeface="+mn-lt"/>
          <a:ea typeface="+mn-ea"/>
          <a:cs typeface="+mn-cs"/>
          <a:sym typeface="Helvetica Light"/>
        </a:defRPr>
      </a:lvl2pPr>
      <a:lvl3pPr indent="263622" algn="ctr" defTabSz="336850" eaLnBrk="1" hangingPunct="1">
        <a:defRPr sz="5330">
          <a:latin typeface="+mn-lt"/>
          <a:ea typeface="+mn-ea"/>
          <a:cs typeface="+mn-cs"/>
          <a:sym typeface="Helvetica Light"/>
        </a:defRPr>
      </a:lvl3pPr>
      <a:lvl4pPr indent="395433" algn="ctr" defTabSz="336850" eaLnBrk="1" hangingPunct="1">
        <a:defRPr sz="5330">
          <a:latin typeface="+mn-lt"/>
          <a:ea typeface="+mn-ea"/>
          <a:cs typeface="+mn-cs"/>
          <a:sym typeface="Helvetica Light"/>
        </a:defRPr>
      </a:lvl4pPr>
      <a:lvl5pPr indent="527244" algn="ctr" defTabSz="336850" eaLnBrk="1" hangingPunct="1">
        <a:defRPr sz="5330">
          <a:latin typeface="+mn-lt"/>
          <a:ea typeface="+mn-ea"/>
          <a:cs typeface="+mn-cs"/>
          <a:sym typeface="Helvetica Light"/>
        </a:defRPr>
      </a:lvl5pPr>
      <a:lvl6pPr indent="659054" algn="ctr" defTabSz="336850" eaLnBrk="1" hangingPunct="1">
        <a:defRPr sz="5330">
          <a:latin typeface="+mn-lt"/>
          <a:ea typeface="+mn-ea"/>
          <a:cs typeface="+mn-cs"/>
          <a:sym typeface="Helvetica Light"/>
        </a:defRPr>
      </a:lvl6pPr>
      <a:lvl7pPr indent="790865" algn="ctr" defTabSz="336850" eaLnBrk="1" hangingPunct="1">
        <a:defRPr sz="5330">
          <a:latin typeface="+mn-lt"/>
          <a:ea typeface="+mn-ea"/>
          <a:cs typeface="+mn-cs"/>
          <a:sym typeface="Helvetica Light"/>
        </a:defRPr>
      </a:lvl7pPr>
      <a:lvl8pPr indent="922676" algn="ctr" defTabSz="336850" eaLnBrk="1" hangingPunct="1">
        <a:defRPr sz="5330">
          <a:latin typeface="+mn-lt"/>
          <a:ea typeface="+mn-ea"/>
          <a:cs typeface="+mn-cs"/>
          <a:sym typeface="Helvetica Light"/>
        </a:defRPr>
      </a:lvl8pPr>
      <a:lvl9pPr indent="1054487" algn="ctr" defTabSz="336850" eaLnBrk="1" hangingPunct="1">
        <a:defRPr sz="5330">
          <a:latin typeface="+mn-lt"/>
          <a:ea typeface="+mn-ea"/>
          <a:cs typeface="+mn-cs"/>
          <a:sym typeface="Helvetica Light"/>
        </a:defRPr>
      </a:lvl9pPr>
    </p:titleStyle>
    <p:bodyStyle>
      <a:lvl1pPr marL="299016" indent="-299016" defTabSz="336850" eaLnBrk="1" hangingPunct="1">
        <a:spcBef>
          <a:spcPts val="2421"/>
        </a:spcBef>
        <a:buSzPct val="75000"/>
        <a:buChar char="•"/>
        <a:defRPr sz="2380">
          <a:latin typeface="+mn-lt"/>
          <a:ea typeface="+mn-ea"/>
          <a:cs typeface="+mn-cs"/>
          <a:sym typeface="Helvetica Light"/>
        </a:defRPr>
      </a:lvl1pPr>
      <a:lvl2pPr marL="555314" indent="-299016" defTabSz="336850" eaLnBrk="1" hangingPunct="1">
        <a:spcBef>
          <a:spcPts val="2421"/>
        </a:spcBef>
        <a:buSzPct val="75000"/>
        <a:buChar char="•"/>
        <a:defRPr sz="2380">
          <a:latin typeface="+mn-lt"/>
          <a:ea typeface="+mn-ea"/>
          <a:cs typeface="+mn-cs"/>
          <a:sym typeface="Helvetica Light"/>
        </a:defRPr>
      </a:lvl2pPr>
      <a:lvl3pPr marL="811613" indent="-299016" defTabSz="336850" eaLnBrk="1" hangingPunct="1">
        <a:spcBef>
          <a:spcPts val="2421"/>
        </a:spcBef>
        <a:buSzPct val="75000"/>
        <a:buChar char="•"/>
        <a:defRPr sz="2380">
          <a:latin typeface="+mn-lt"/>
          <a:ea typeface="+mn-ea"/>
          <a:cs typeface="+mn-cs"/>
          <a:sym typeface="Helvetica Light"/>
        </a:defRPr>
      </a:lvl3pPr>
      <a:lvl4pPr marL="1067912" indent="-299016" defTabSz="336850" eaLnBrk="1" hangingPunct="1">
        <a:spcBef>
          <a:spcPts val="2421"/>
        </a:spcBef>
        <a:buSzPct val="75000"/>
        <a:buChar char="•"/>
        <a:defRPr sz="2380">
          <a:latin typeface="+mn-lt"/>
          <a:ea typeface="+mn-ea"/>
          <a:cs typeface="+mn-cs"/>
          <a:sym typeface="Helvetica Light"/>
        </a:defRPr>
      </a:lvl4pPr>
      <a:lvl5pPr marL="1324211" indent="-299016" defTabSz="336850" eaLnBrk="1" hangingPunct="1">
        <a:spcBef>
          <a:spcPts val="2421"/>
        </a:spcBef>
        <a:buSzPct val="75000"/>
        <a:buChar char="•"/>
        <a:defRPr sz="2380">
          <a:latin typeface="+mn-lt"/>
          <a:ea typeface="+mn-ea"/>
          <a:cs typeface="+mn-cs"/>
          <a:sym typeface="Helvetica Light"/>
        </a:defRPr>
      </a:lvl5pPr>
      <a:lvl6pPr marL="1580510" indent="-299016" defTabSz="336850" eaLnBrk="1" hangingPunct="1">
        <a:spcBef>
          <a:spcPts val="2421"/>
        </a:spcBef>
        <a:buSzPct val="75000"/>
        <a:buChar char="•"/>
        <a:defRPr sz="2380">
          <a:latin typeface="+mn-lt"/>
          <a:ea typeface="+mn-ea"/>
          <a:cs typeface="+mn-cs"/>
          <a:sym typeface="Helvetica Light"/>
        </a:defRPr>
      </a:lvl6pPr>
      <a:lvl7pPr marL="1836808" indent="-299016" defTabSz="336850" eaLnBrk="1" hangingPunct="1">
        <a:spcBef>
          <a:spcPts val="2421"/>
        </a:spcBef>
        <a:buSzPct val="75000"/>
        <a:buChar char="•"/>
        <a:defRPr sz="2380">
          <a:latin typeface="+mn-lt"/>
          <a:ea typeface="+mn-ea"/>
          <a:cs typeface="+mn-cs"/>
          <a:sym typeface="Helvetica Light"/>
        </a:defRPr>
      </a:lvl7pPr>
      <a:lvl8pPr marL="2093107" indent="-299016" defTabSz="336850" eaLnBrk="1" hangingPunct="1">
        <a:spcBef>
          <a:spcPts val="2421"/>
        </a:spcBef>
        <a:buSzPct val="75000"/>
        <a:buChar char="•"/>
        <a:defRPr sz="2380">
          <a:latin typeface="+mn-lt"/>
          <a:ea typeface="+mn-ea"/>
          <a:cs typeface="+mn-cs"/>
          <a:sym typeface="Helvetica Light"/>
        </a:defRPr>
      </a:lvl8pPr>
      <a:lvl9pPr marL="2349406" indent="-299016" defTabSz="336850" eaLnBrk="1" hangingPunct="1">
        <a:spcBef>
          <a:spcPts val="2421"/>
        </a:spcBef>
        <a:buSzPct val="75000"/>
        <a:buChar char="•"/>
        <a:defRPr sz="2380">
          <a:latin typeface="+mn-lt"/>
          <a:ea typeface="+mn-ea"/>
          <a:cs typeface="+mn-cs"/>
          <a:sym typeface="Helvetica Light"/>
        </a:defRPr>
      </a:lvl9pPr>
    </p:bodyStyle>
    <p:otherStyle>
      <a:lvl1pPr algn="ctr" defTabSz="336850" eaLnBrk="1" hangingPunct="1">
        <a:defRPr sz="1142">
          <a:solidFill>
            <a:schemeClr val="tx1"/>
          </a:solidFill>
          <a:latin typeface="+mn-lt"/>
          <a:ea typeface="+mn-ea"/>
          <a:cs typeface="+mn-cs"/>
          <a:sym typeface="Helvetica Light"/>
        </a:defRPr>
      </a:lvl1pPr>
      <a:lvl2pPr indent="131811" algn="ctr" defTabSz="336850" eaLnBrk="1" hangingPunct="1">
        <a:defRPr sz="1142">
          <a:solidFill>
            <a:schemeClr val="tx1"/>
          </a:solidFill>
          <a:latin typeface="+mn-lt"/>
          <a:ea typeface="+mn-ea"/>
          <a:cs typeface="+mn-cs"/>
          <a:sym typeface="Helvetica Light"/>
        </a:defRPr>
      </a:lvl2pPr>
      <a:lvl3pPr indent="263622" algn="ctr" defTabSz="336850" eaLnBrk="1" hangingPunct="1">
        <a:defRPr sz="1142">
          <a:solidFill>
            <a:schemeClr val="tx1"/>
          </a:solidFill>
          <a:latin typeface="+mn-lt"/>
          <a:ea typeface="+mn-ea"/>
          <a:cs typeface="+mn-cs"/>
          <a:sym typeface="Helvetica Light"/>
        </a:defRPr>
      </a:lvl3pPr>
      <a:lvl4pPr indent="395433" algn="ctr" defTabSz="336850" eaLnBrk="1" hangingPunct="1">
        <a:defRPr sz="1142">
          <a:solidFill>
            <a:schemeClr val="tx1"/>
          </a:solidFill>
          <a:latin typeface="+mn-lt"/>
          <a:ea typeface="+mn-ea"/>
          <a:cs typeface="+mn-cs"/>
          <a:sym typeface="Helvetica Light"/>
        </a:defRPr>
      </a:lvl4pPr>
      <a:lvl5pPr indent="527244" algn="ctr" defTabSz="336850" eaLnBrk="1" hangingPunct="1">
        <a:defRPr sz="1142">
          <a:solidFill>
            <a:schemeClr val="tx1"/>
          </a:solidFill>
          <a:latin typeface="+mn-lt"/>
          <a:ea typeface="+mn-ea"/>
          <a:cs typeface="+mn-cs"/>
          <a:sym typeface="Helvetica Light"/>
        </a:defRPr>
      </a:lvl5pPr>
      <a:lvl6pPr indent="659054" algn="ctr" defTabSz="336850" eaLnBrk="1" hangingPunct="1">
        <a:defRPr sz="1142">
          <a:solidFill>
            <a:schemeClr val="tx1"/>
          </a:solidFill>
          <a:latin typeface="+mn-lt"/>
          <a:ea typeface="+mn-ea"/>
          <a:cs typeface="+mn-cs"/>
          <a:sym typeface="Helvetica Light"/>
        </a:defRPr>
      </a:lvl6pPr>
      <a:lvl7pPr indent="790865" algn="ctr" defTabSz="336850" eaLnBrk="1" hangingPunct="1">
        <a:defRPr sz="1142">
          <a:solidFill>
            <a:schemeClr val="tx1"/>
          </a:solidFill>
          <a:latin typeface="+mn-lt"/>
          <a:ea typeface="+mn-ea"/>
          <a:cs typeface="+mn-cs"/>
          <a:sym typeface="Helvetica Light"/>
        </a:defRPr>
      </a:lvl7pPr>
      <a:lvl8pPr indent="922676" algn="ctr" defTabSz="336850" eaLnBrk="1" hangingPunct="1">
        <a:defRPr sz="1142">
          <a:solidFill>
            <a:schemeClr val="tx1"/>
          </a:solidFill>
          <a:latin typeface="+mn-lt"/>
          <a:ea typeface="+mn-ea"/>
          <a:cs typeface="+mn-cs"/>
          <a:sym typeface="Helvetica Light"/>
        </a:defRPr>
      </a:lvl8pPr>
      <a:lvl9pPr indent="1054487" algn="ctr" defTabSz="336850" eaLnBrk="1" hangingPunct="1">
        <a:defRPr sz="1142">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8.emf"/></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51.png"/><Relationship Id="rId11" Type="http://schemas.openxmlformats.org/officeDocument/2006/relationships/image" Target="../media/image55.jpeg"/><Relationship Id="rId5" Type="http://schemas.microsoft.com/office/2007/relationships/hdphoto" Target="../media/hdphoto9.wdp"/><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25.tiff"/><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g"/><Relationship Id="rId7"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38.jpeg"/><Relationship Id="rId5" Type="http://schemas.openxmlformats.org/officeDocument/2006/relationships/image" Target="../media/image34.jpg"/><Relationship Id="rId10" Type="http://schemas.microsoft.com/office/2007/relationships/hdphoto" Target="../media/hdphoto7.wdp"/><Relationship Id="rId4" Type="http://schemas.openxmlformats.org/officeDocument/2006/relationships/image" Target="../media/image33.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jpg"/><Relationship Id="rId9"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832D21C-CE0E-77E1-B92C-597992C6428D}"/>
              </a:ext>
            </a:extLst>
          </p:cNvPr>
          <p:cNvSpPr txBox="1"/>
          <p:nvPr/>
        </p:nvSpPr>
        <p:spPr>
          <a:xfrm>
            <a:off x="2847119" y="554832"/>
            <a:ext cx="6684036" cy="1938992"/>
          </a:xfrm>
          <a:prstGeom prst="rect">
            <a:avLst/>
          </a:prstGeom>
          <a:noFill/>
        </p:spPr>
        <p:txBody>
          <a:bodyPr wrap="square" rtlCol="0">
            <a:spAutoFit/>
          </a:bodyPr>
          <a:lstStyle/>
          <a:p>
            <a:r>
              <a:rPr lang="es-CL" sz="4000" b="1" dirty="0">
                <a:solidFill>
                  <a:schemeClr val="bg1"/>
                </a:solidFill>
                <a:latin typeface="Arial" panose="020B0604020202020204" pitchFamily="34" charset="0"/>
                <a:cs typeface="Arial" panose="020B0604020202020204" pitchFamily="34" charset="0"/>
              </a:rPr>
              <a:t>Protegiendo el Futuro: </a:t>
            </a:r>
          </a:p>
          <a:p>
            <a:r>
              <a:rPr lang="es-CL" sz="4000" b="1" dirty="0">
                <a:solidFill>
                  <a:schemeClr val="bg1"/>
                </a:solidFill>
                <a:latin typeface="Arial" panose="020B0604020202020204" pitchFamily="34" charset="0"/>
                <a:cs typeface="Arial" panose="020B0604020202020204" pitchFamily="34" charset="0"/>
              </a:rPr>
              <a:t>La apuesta de OSESA </a:t>
            </a:r>
          </a:p>
          <a:p>
            <a:r>
              <a:rPr lang="es-CL" sz="4000" b="1" dirty="0">
                <a:solidFill>
                  <a:schemeClr val="bg1"/>
                </a:solidFill>
                <a:latin typeface="Arial" panose="020B0604020202020204" pitchFamily="34" charset="0"/>
                <a:cs typeface="Arial" panose="020B0604020202020204" pitchFamily="34" charset="0"/>
              </a:rPr>
              <a:t>por la tecnología FirePro</a:t>
            </a:r>
          </a:p>
        </p:txBody>
      </p:sp>
      <p:pic>
        <p:nvPicPr>
          <p:cNvPr id="7" name="Imagen 6">
            <a:extLst>
              <a:ext uri="{FF2B5EF4-FFF2-40B4-BE49-F238E27FC236}">
                <a16:creationId xmlns:a16="http://schemas.microsoft.com/office/drawing/2014/main" id="{1D184A88-4BFA-09C1-B870-C42E31BFA1D8}"/>
              </a:ext>
            </a:extLst>
          </p:cNvPr>
          <p:cNvPicPr>
            <a:picLocks noChangeAspect="1"/>
          </p:cNvPicPr>
          <p:nvPr/>
        </p:nvPicPr>
        <p:blipFill>
          <a:blip r:embed="rId2"/>
          <a:srcRect b="9137"/>
          <a:stretch>
            <a:fillRect/>
          </a:stretch>
        </p:blipFill>
        <p:spPr>
          <a:xfrm>
            <a:off x="1885994" y="2401595"/>
            <a:ext cx="8420012" cy="3923425"/>
          </a:xfrm>
          <a:prstGeom prst="rect">
            <a:avLst/>
          </a:prstGeom>
        </p:spPr>
      </p:pic>
      <p:sp>
        <p:nvSpPr>
          <p:cNvPr id="12" name="CuadroTexto 11">
            <a:extLst>
              <a:ext uri="{FF2B5EF4-FFF2-40B4-BE49-F238E27FC236}">
                <a16:creationId xmlns:a16="http://schemas.microsoft.com/office/drawing/2014/main" id="{02D51E74-AE8A-AC78-4C9A-82ADF9AD68D7}"/>
              </a:ext>
            </a:extLst>
          </p:cNvPr>
          <p:cNvSpPr txBox="1"/>
          <p:nvPr/>
        </p:nvSpPr>
        <p:spPr>
          <a:xfrm>
            <a:off x="1099595" y="6133891"/>
            <a:ext cx="10103664" cy="338554"/>
          </a:xfrm>
          <a:prstGeom prst="rect">
            <a:avLst/>
          </a:prstGeom>
          <a:noFill/>
        </p:spPr>
        <p:txBody>
          <a:bodyPr wrap="square" rtlCol="0">
            <a:spAutoFit/>
          </a:bodyPr>
          <a:lstStyle/>
          <a:p>
            <a:pPr algn="ctr"/>
            <a:r>
              <a:rPr lang="es-CL" sz="1600" dirty="0">
                <a:solidFill>
                  <a:schemeClr val="bg1"/>
                </a:solidFill>
              </a:rPr>
              <a:t>Innovación y Confiabilidad en Sistemas de Supresión de Incendios</a:t>
            </a:r>
          </a:p>
        </p:txBody>
      </p:sp>
      <p:pic>
        <p:nvPicPr>
          <p:cNvPr id="3" name="Imagen 2">
            <a:extLst>
              <a:ext uri="{FF2B5EF4-FFF2-40B4-BE49-F238E27FC236}">
                <a16:creationId xmlns:a16="http://schemas.microsoft.com/office/drawing/2014/main" id="{1ACEAE5C-00DB-2E74-58E3-1BEA1F8047B2}"/>
              </a:ext>
            </a:extLst>
          </p:cNvPr>
          <p:cNvPicPr>
            <a:picLocks noChangeAspect="1"/>
          </p:cNvPicPr>
          <p:nvPr/>
        </p:nvPicPr>
        <p:blipFill>
          <a:blip r:embed="rId3"/>
          <a:stretch>
            <a:fillRect/>
          </a:stretch>
        </p:blipFill>
        <p:spPr>
          <a:xfrm>
            <a:off x="791572" y="680419"/>
            <a:ext cx="1711632" cy="1641217"/>
          </a:xfrm>
          <a:prstGeom prst="rect">
            <a:avLst/>
          </a:prstGeom>
        </p:spPr>
      </p:pic>
      <p:pic>
        <p:nvPicPr>
          <p:cNvPr id="6" name="Imagen 5">
            <a:extLst>
              <a:ext uri="{FF2B5EF4-FFF2-40B4-BE49-F238E27FC236}">
                <a16:creationId xmlns:a16="http://schemas.microsoft.com/office/drawing/2014/main" id="{1745BFAE-BDFF-2523-FC46-FD5026352C1F}"/>
              </a:ext>
            </a:extLst>
          </p:cNvPr>
          <p:cNvPicPr>
            <a:picLocks noChangeAspect="1"/>
          </p:cNvPicPr>
          <p:nvPr/>
        </p:nvPicPr>
        <p:blipFill>
          <a:blip r:embed="rId4"/>
          <a:srcRect/>
          <a:stretch/>
        </p:blipFill>
        <p:spPr>
          <a:xfrm>
            <a:off x="9455998" y="887468"/>
            <a:ext cx="1880057" cy="613560"/>
          </a:xfrm>
          <a:prstGeom prst="rect">
            <a:avLst/>
          </a:prstGeom>
        </p:spPr>
      </p:pic>
    </p:spTree>
    <p:extLst>
      <p:ext uri="{BB962C8B-B14F-4D97-AF65-F5344CB8AC3E}">
        <p14:creationId xmlns:p14="http://schemas.microsoft.com/office/powerpoint/2010/main" val="1689680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a:extLst>
              <a:ext uri="{FF2B5EF4-FFF2-40B4-BE49-F238E27FC236}">
                <a16:creationId xmlns:a16="http://schemas.microsoft.com/office/drawing/2014/main" id="{52945337-5F55-7681-E89C-6470F2B4733A}"/>
              </a:ext>
            </a:extLst>
          </p:cNvPr>
          <p:cNvSpPr/>
          <p:nvPr/>
        </p:nvSpPr>
        <p:spPr>
          <a:xfrm>
            <a:off x="1946416" y="267642"/>
            <a:ext cx="8823017" cy="159234"/>
          </a:xfrm>
          <a:prstGeom prst="rect">
            <a:avLst/>
          </a:prstGeom>
          <a:ln w="3175">
            <a:miter lim="400000"/>
          </a:ln>
          <a:extLst>
            <a:ext uri="{C572A759-6A51-4108-AA02-DFA0A04FC94B}">
              <ma14:wrappingTextBoxFlag xmlns:ma14="http://schemas.microsoft.com/office/mac/drawingml/2011/main" xmlns="" val="1"/>
            </a:ext>
          </a:extLst>
        </p:spPr>
        <p:txBody>
          <a:bodyPr wrap="square" lIns="20828" tIns="20828" rIns="20828" bIns="20828" anchor="ctr">
            <a:spAutoFit/>
          </a:bodyPr>
          <a:lstStyle/>
          <a:p>
            <a:pPr defTabSz="527244">
              <a:lnSpc>
                <a:spcPct val="80000"/>
              </a:lnSpc>
              <a:defRPr sz="1800"/>
            </a:pPr>
            <a:r>
              <a:rPr lang="es-CO" sz="952" b="1" kern="0" dirty="0">
                <a:solidFill>
                  <a:srgbClr val="53585F"/>
                </a:solidFill>
                <a:latin typeface="Lato" panose="020F0502020204030203" pitchFamily="34" charset="0"/>
                <a:ea typeface="Gotham Book" charset="0"/>
                <a:cs typeface="Gotham Book" charset="0"/>
                <a:sym typeface="Proxima Nova Light"/>
              </a:rPr>
              <a:t>  </a:t>
            </a:r>
          </a:p>
        </p:txBody>
      </p:sp>
      <p:sp>
        <p:nvSpPr>
          <p:cNvPr id="9" name="Shape 44">
            <a:extLst>
              <a:ext uri="{FF2B5EF4-FFF2-40B4-BE49-F238E27FC236}">
                <a16:creationId xmlns:a16="http://schemas.microsoft.com/office/drawing/2014/main" id="{11C2F9BE-C90C-EB4A-1DE8-64790FFE48C7}"/>
              </a:ext>
            </a:extLst>
          </p:cNvPr>
          <p:cNvSpPr/>
          <p:nvPr/>
        </p:nvSpPr>
        <p:spPr>
          <a:xfrm>
            <a:off x="2298986" y="1058150"/>
            <a:ext cx="4281747" cy="199326"/>
          </a:xfrm>
          <a:prstGeom prst="rect">
            <a:avLst/>
          </a:prstGeom>
          <a:ln w="3175">
            <a:miter lim="400000"/>
          </a:ln>
          <a:extLst>
            <a:ext uri="{C572A759-6A51-4108-AA02-DFA0A04FC94B}">
              <ma14:wrappingTextBoxFlag xmlns:ma14="http://schemas.microsoft.com/office/mac/drawingml/2011/main" xmlns="" val="1"/>
            </a:ext>
          </a:extLst>
        </p:spPr>
        <p:txBody>
          <a:bodyPr wrap="square" lIns="15387" tIns="15387" rIns="15387" bIns="15387" anchor="ctr">
            <a:spAutoFit/>
          </a:bodyPr>
          <a:lstStyle/>
          <a:p>
            <a:pPr defTabSz="389528">
              <a:lnSpc>
                <a:spcPct val="80000"/>
              </a:lnSpc>
              <a:spcAft>
                <a:spcPts val="143"/>
              </a:spcAft>
              <a:defRPr sz="1800"/>
            </a:pPr>
            <a:r>
              <a:rPr lang="es-CO" sz="1333" kern="0" dirty="0">
                <a:solidFill>
                  <a:srgbClr val="53585F"/>
                </a:solidFill>
                <a:latin typeface="Gotham Book" charset="0"/>
                <a:ea typeface="Gotham Book" charset="0"/>
                <a:cs typeface="Gotham Book" charset="0"/>
                <a:sym typeface="Proxima Nova Light"/>
              </a:rPr>
              <a:t>  </a:t>
            </a:r>
          </a:p>
        </p:txBody>
      </p:sp>
      <p:sp>
        <p:nvSpPr>
          <p:cNvPr id="6" name="Rectangle 5">
            <a:extLst>
              <a:ext uri="{FF2B5EF4-FFF2-40B4-BE49-F238E27FC236}">
                <a16:creationId xmlns:a16="http://schemas.microsoft.com/office/drawing/2014/main" id="{975C4A17-6713-AB91-6B76-BBD520AFEDE0}"/>
              </a:ext>
            </a:extLst>
          </p:cNvPr>
          <p:cNvSpPr/>
          <p:nvPr/>
        </p:nvSpPr>
        <p:spPr>
          <a:xfrm>
            <a:off x="250412" y="1527725"/>
            <a:ext cx="7101959" cy="5166557"/>
          </a:xfrm>
          <a:prstGeom prst="rect">
            <a:avLst/>
          </a:prstGeom>
          <a:solidFill>
            <a:srgbClr val="0B3656"/>
          </a:solidFill>
          <a:ln w="12700" cap="flat">
            <a:solidFill>
              <a:srgbClr val="0B3656"/>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6659" tIns="56659" rIns="56659" bIns="56659" numCol="1" spcCol="38100" rtlCol="0" anchor="ctr">
            <a:spAutoFit/>
          </a:bodyPr>
          <a:lstStyle/>
          <a:p>
            <a:pPr algn="ctr" defTabSz="556042" latinLnBrk="1" hangingPunct="0"/>
            <a:endParaRPr lang="es-CO" sz="2665" kern="0" dirty="0">
              <a:solidFill>
                <a:srgbClr val="FFFFFF"/>
              </a:solidFill>
              <a:latin typeface="Candara" panose="020E0502030303020204"/>
              <a:sym typeface="Helvetica Light"/>
            </a:endParaRPr>
          </a:p>
        </p:txBody>
      </p:sp>
      <p:sp>
        <p:nvSpPr>
          <p:cNvPr id="7" name="TextBox 6">
            <a:extLst>
              <a:ext uri="{FF2B5EF4-FFF2-40B4-BE49-F238E27FC236}">
                <a16:creationId xmlns:a16="http://schemas.microsoft.com/office/drawing/2014/main" id="{DD9D625F-5D2F-AF84-C608-7ACB1DBECDC9}"/>
              </a:ext>
            </a:extLst>
          </p:cNvPr>
          <p:cNvSpPr txBox="1"/>
          <p:nvPr/>
        </p:nvSpPr>
        <p:spPr>
          <a:xfrm>
            <a:off x="520001" y="1676408"/>
            <a:ext cx="6575910" cy="4755148"/>
          </a:xfrm>
          <a:prstGeom prst="rect">
            <a:avLst/>
          </a:prstGeom>
          <a:noFill/>
        </p:spPr>
        <p:txBody>
          <a:bodyPr wrap="square" rtlCol="0">
            <a:spAutoFit/>
          </a:bodyPr>
          <a:lstStyle>
            <a:defPPr>
              <a:defRPr lang="es-CL"/>
            </a:defPPr>
            <a:lvl1pPr marL="285750" indent="-285750">
              <a:spcAft>
                <a:spcPts val="600"/>
              </a:spcAft>
              <a:buFont typeface="Arial" panose="020B0604020202020204" pitchFamily="34" charset="0"/>
              <a:buChar char="•"/>
              <a:defRPr b="1">
                <a:solidFill>
                  <a:schemeClr val="bg1"/>
                </a:solidFill>
              </a:defRPr>
            </a:lvl1pPr>
            <a:lvl2pPr marL="0" lvl="1">
              <a:spcAft>
                <a:spcPts val="600"/>
              </a:spcAft>
              <a:defRPr sz="1400">
                <a:solidFill>
                  <a:schemeClr val="bg1"/>
                </a:solidFill>
                <a:latin typeface="Arial" panose="020B0604020202020204" pitchFamily="34" charset="0"/>
                <a:cs typeface="Arial" panose="020B0604020202020204" pitchFamily="34" charset="0"/>
              </a:defRPr>
            </a:lvl2pPr>
          </a:lstStyle>
          <a:p>
            <a:pPr lvl="1"/>
            <a:r>
              <a:rPr lang="es-CO" dirty="0">
                <a:sym typeface="Helvetica Light"/>
              </a:rPr>
              <a:t>Al menos cada 6 meses, realice una inspección visual de la condición operativa del sistema de aerosoles.</a:t>
            </a:r>
          </a:p>
          <a:p>
            <a:pPr lvl="1"/>
            <a:endParaRPr lang="es-CO" dirty="0">
              <a:sym typeface="Helvetica Light"/>
            </a:endParaRPr>
          </a:p>
          <a:p>
            <a:pPr lvl="1"/>
            <a:r>
              <a:rPr lang="es-CO" dirty="0">
                <a:sym typeface="Helvetica Light"/>
              </a:rPr>
              <a:t>Al menos cada 12 meses, inspeccione el sistema a fondo:</a:t>
            </a:r>
          </a:p>
          <a:p>
            <a:pPr marL="285750" lvl="1" indent="-285750">
              <a:buFont typeface="Arial" panose="020B0604020202020204" pitchFamily="34" charset="0"/>
              <a:buChar char="•"/>
            </a:pPr>
            <a:r>
              <a:rPr lang="es-CO" dirty="0">
                <a:sym typeface="Helvetica Light"/>
              </a:rPr>
              <a:t>Inspección visual de la carcasa
Revise el cableado y los contactos eléctricos
Revise los pernos de fijación y los soportes
Medir la resistencia de los generadores
Limpie y pruebe los detectores y otros dispositivos electrónicos</a:t>
            </a:r>
          </a:p>
          <a:p>
            <a:pPr lvl="1"/>
            <a:endParaRPr lang="es-CO" dirty="0">
              <a:sym typeface="Helvetica Light"/>
            </a:endParaRPr>
          </a:p>
          <a:p>
            <a:pPr lvl="1"/>
            <a:r>
              <a:rPr lang="es-CO" dirty="0">
                <a:sym typeface="Helvetica Light"/>
              </a:rPr>
              <a:t>Durante las inspecciones y el mantenimiento preventivo, utilice el interruptor de desconexión del sistema para aislar los generadores de aerosol del sistema y evitar falsas descargas.</a:t>
            </a:r>
          </a:p>
          <a:p>
            <a:pPr lvl="1"/>
            <a:endParaRPr lang="es-CO" dirty="0">
              <a:sym typeface="Helvetica Light"/>
            </a:endParaRPr>
          </a:p>
          <a:p>
            <a:pPr lvl="1"/>
            <a:r>
              <a:rPr lang="es-CO" dirty="0">
                <a:sym typeface="Helvetica Light"/>
              </a:rPr>
              <a:t>Mantener un libro de registro para futuras referencias.</a:t>
            </a:r>
          </a:p>
          <a:p>
            <a:pPr lvl="1"/>
            <a:endParaRPr lang="es-CO" dirty="0">
              <a:sym typeface="Helvetica Light"/>
            </a:endParaRPr>
          </a:p>
          <a:p>
            <a:pPr lvl="1"/>
            <a:r>
              <a:rPr lang="es-CO" dirty="0">
                <a:sym typeface="Helvetica Light"/>
              </a:rPr>
              <a:t>Solo el personal capacitado y autorizado debe dar servicio al sistema.</a:t>
            </a:r>
          </a:p>
        </p:txBody>
      </p:sp>
      <p:sp>
        <p:nvSpPr>
          <p:cNvPr id="5" name="Shape 44">
            <a:extLst>
              <a:ext uri="{FF2B5EF4-FFF2-40B4-BE49-F238E27FC236}">
                <a16:creationId xmlns:a16="http://schemas.microsoft.com/office/drawing/2014/main" id="{1B05D8B8-EFB5-702C-9B95-0B6C01A03F6E}"/>
              </a:ext>
            </a:extLst>
          </p:cNvPr>
          <p:cNvSpPr/>
          <p:nvPr/>
        </p:nvSpPr>
        <p:spPr>
          <a:xfrm>
            <a:off x="1356434" y="504643"/>
            <a:ext cx="9138683" cy="375784"/>
          </a:xfrm>
          <a:prstGeom prst="rect">
            <a:avLst/>
          </a:prstGeom>
          <a:ln w="3175">
            <a:miter lim="400000"/>
          </a:ln>
          <a:extLst>
            <a:ext uri="{C572A759-6A51-4108-AA02-DFA0A04FC94B}">
              <ma14:wrappingTextBoxFlag xmlns="" xmlns:ma14="http://schemas.microsoft.com/office/mac/drawingml/2011/main" val="1"/>
            </a:ext>
          </a:extLst>
        </p:spPr>
        <p:txBody>
          <a:bodyPr wrap="square" lIns="15387" tIns="15387" rIns="15387" bIns="15387" anchor="ctr">
            <a:spAutoFit/>
          </a:bodyPr>
          <a:lstStyle/>
          <a:p>
            <a:pPr defTabSz="389528">
              <a:lnSpc>
                <a:spcPct val="80000"/>
              </a:lnSpc>
              <a:defRPr sz="1800"/>
            </a:pPr>
            <a:r>
              <a:rPr lang="es-CO" sz="2800" b="1" kern="0" dirty="0">
                <a:solidFill>
                  <a:srgbClr val="003883"/>
                </a:solidFill>
                <a:latin typeface="Arial" panose="020B0604020202020204" pitchFamily="34" charset="0"/>
                <a:ea typeface="Gotham Book" charset="0"/>
                <a:cs typeface="Arial" panose="020B0604020202020204" pitchFamily="34" charset="0"/>
                <a:sym typeface="Proxima Nova Light"/>
              </a:rPr>
              <a:t>Mantenimiento</a:t>
            </a:r>
          </a:p>
        </p:txBody>
      </p:sp>
      <p:pic>
        <p:nvPicPr>
          <p:cNvPr id="5122" name="Picture 2">
            <a:extLst>
              <a:ext uri="{FF2B5EF4-FFF2-40B4-BE49-F238E27FC236}">
                <a16:creationId xmlns:a16="http://schemas.microsoft.com/office/drawing/2014/main" id="{2C16F492-6A36-10A2-5650-2B872C9273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40"/>
          <a:stretch>
            <a:fillRect/>
          </a:stretch>
        </p:blipFill>
        <p:spPr bwMode="auto">
          <a:xfrm>
            <a:off x="7808478" y="1527725"/>
            <a:ext cx="4011617" cy="24282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a:extLst>
              <a:ext uri="{FF2B5EF4-FFF2-40B4-BE49-F238E27FC236}">
                <a16:creationId xmlns:a16="http://schemas.microsoft.com/office/drawing/2014/main" id="{6702A034-D0E9-79ED-A1CF-3533F0ED4904}"/>
              </a:ext>
            </a:extLst>
          </p:cNvPr>
          <p:cNvPicPr>
            <a:picLocks noChangeAspect="1"/>
          </p:cNvPicPr>
          <p:nvPr/>
        </p:nvPicPr>
        <p:blipFill rotWithShape="1">
          <a:blip r:embed="rId4"/>
          <a:srcRect l="69630" t="44365" r="1376" b="20762"/>
          <a:stretch/>
        </p:blipFill>
        <p:spPr>
          <a:xfrm>
            <a:off x="7808478" y="4053982"/>
            <a:ext cx="2762878" cy="2007112"/>
          </a:xfrm>
          <a:prstGeom prst="rect">
            <a:avLst/>
          </a:prstGeom>
        </p:spPr>
      </p:pic>
    </p:spTree>
    <p:extLst>
      <p:ext uri="{BB962C8B-B14F-4D97-AF65-F5344CB8AC3E}">
        <p14:creationId xmlns:p14="http://schemas.microsoft.com/office/powerpoint/2010/main" val="4207589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296F7-A484-AB86-A5BD-7215B8920D33}"/>
            </a:ext>
          </a:extLst>
        </p:cNvPr>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4CEB6ADE-C0A9-3FA2-3566-F84DB97CB9C0}"/>
              </a:ext>
            </a:extLst>
          </p:cNvPr>
          <p:cNvSpPr/>
          <p:nvPr/>
        </p:nvSpPr>
        <p:spPr>
          <a:xfrm>
            <a:off x="589966" y="5433163"/>
            <a:ext cx="6751388" cy="1162035"/>
          </a:xfrm>
          <a:prstGeom prst="roundRect">
            <a:avLst>
              <a:gd name="adj" fmla="val 7837"/>
            </a:avLst>
          </a:prstGeom>
          <a:solidFill>
            <a:schemeClr val="bg1">
              <a:alpha val="23748"/>
            </a:schemeClr>
          </a:solidFill>
          <a:ln>
            <a:noFill/>
          </a:ln>
          <a:effectLst>
            <a:outerShdw blurRad="315957" dist="321683" dir="2700000" algn="tl" rotWithShape="0">
              <a:prstClr val="black">
                <a:alpha val="28987"/>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b="1" i="1" dirty="0">
                <a:solidFill>
                  <a:schemeClr val="bg1"/>
                </a:solidFill>
              </a:rPr>
              <a:t>Ofrecemos una solución económicamente atractiva, con tecnología de vanguardia, que favorece la protección de vidas, procesos y activos.</a:t>
            </a:r>
          </a:p>
        </p:txBody>
      </p:sp>
      <p:sp>
        <p:nvSpPr>
          <p:cNvPr id="8" name="CuadroTexto 7">
            <a:extLst>
              <a:ext uri="{FF2B5EF4-FFF2-40B4-BE49-F238E27FC236}">
                <a16:creationId xmlns:a16="http://schemas.microsoft.com/office/drawing/2014/main" id="{1CDEA799-6C6B-4623-8578-ED2210CCAC3F}"/>
              </a:ext>
            </a:extLst>
          </p:cNvPr>
          <p:cNvSpPr txBox="1"/>
          <p:nvPr/>
        </p:nvSpPr>
        <p:spPr>
          <a:xfrm>
            <a:off x="589966" y="2215428"/>
            <a:ext cx="6227146" cy="163121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s-ES" b="1" dirty="0">
                <a:solidFill>
                  <a:schemeClr val="bg1"/>
                </a:solidFill>
              </a:rPr>
              <a:t>OSESA: </a:t>
            </a:r>
            <a:r>
              <a:rPr lang="es-ES" dirty="0">
                <a:solidFill>
                  <a:schemeClr val="bg1"/>
                </a:solidFill>
              </a:rPr>
              <a:t>Experiencia local, servicio de excelencia, instalación y soporte técnico garantizado.</a:t>
            </a:r>
          </a:p>
          <a:p>
            <a:pPr marL="285750" indent="-285750">
              <a:spcAft>
                <a:spcPts val="600"/>
              </a:spcAft>
              <a:buFont typeface="Arial" panose="020B0604020202020204" pitchFamily="34" charset="0"/>
              <a:buChar char="•"/>
            </a:pPr>
            <a:endParaRPr lang="es-ES" dirty="0">
              <a:solidFill>
                <a:schemeClr val="bg1"/>
              </a:solidFill>
            </a:endParaRPr>
          </a:p>
          <a:p>
            <a:pPr marL="285750" indent="-285750">
              <a:spcAft>
                <a:spcPts val="600"/>
              </a:spcAft>
              <a:buFont typeface="Arial" panose="020B0604020202020204" pitchFamily="34" charset="0"/>
              <a:buChar char="•"/>
            </a:pPr>
            <a:r>
              <a:rPr lang="es-ES" b="1" dirty="0" err="1">
                <a:solidFill>
                  <a:schemeClr val="bg1"/>
                </a:solidFill>
              </a:rPr>
              <a:t>FirePro</a:t>
            </a:r>
            <a:r>
              <a:rPr lang="es-ES" b="1" dirty="0">
                <a:solidFill>
                  <a:schemeClr val="bg1"/>
                </a:solidFill>
              </a:rPr>
              <a:t>: </a:t>
            </a:r>
            <a:r>
              <a:rPr lang="es-ES" dirty="0">
                <a:solidFill>
                  <a:schemeClr val="bg1"/>
                </a:solidFill>
              </a:rPr>
              <a:t>Tecnología global probada, certificaciones internacionales, solución de largo plazo.</a:t>
            </a:r>
          </a:p>
        </p:txBody>
      </p:sp>
      <p:sp>
        <p:nvSpPr>
          <p:cNvPr id="5" name="CuadroTexto 4">
            <a:extLst>
              <a:ext uri="{FF2B5EF4-FFF2-40B4-BE49-F238E27FC236}">
                <a16:creationId xmlns:a16="http://schemas.microsoft.com/office/drawing/2014/main" id="{3B5B8E02-0F5F-C005-0087-B7544DC52175}"/>
              </a:ext>
            </a:extLst>
          </p:cNvPr>
          <p:cNvSpPr txBox="1"/>
          <p:nvPr/>
        </p:nvSpPr>
        <p:spPr>
          <a:xfrm>
            <a:off x="434189" y="484828"/>
            <a:ext cx="6996758" cy="954107"/>
          </a:xfrm>
          <a:prstGeom prst="rect">
            <a:avLst/>
          </a:prstGeom>
          <a:noFill/>
        </p:spPr>
        <p:txBody>
          <a:bodyPr wrap="square" rtlCol="0">
            <a:spAutoFit/>
          </a:bodyPr>
          <a:lstStyle/>
          <a:p>
            <a:r>
              <a:rPr lang="es-CL" sz="2800" b="1" dirty="0">
                <a:solidFill>
                  <a:schemeClr val="bg1"/>
                </a:solidFill>
                <a:latin typeface="Arial" panose="020B0604020202020204" pitchFamily="34" charset="0"/>
                <a:cs typeface="Arial" panose="020B0604020202020204" pitchFamily="34" charset="0"/>
              </a:rPr>
              <a:t>Conclusión: </a:t>
            </a:r>
          </a:p>
          <a:p>
            <a:r>
              <a:rPr lang="es-CL" sz="2800" b="1" dirty="0">
                <a:solidFill>
                  <a:schemeClr val="bg1"/>
                </a:solidFill>
                <a:latin typeface="Arial" panose="020B0604020202020204" pitchFamily="34" charset="0"/>
                <a:cs typeface="Arial" panose="020B0604020202020204" pitchFamily="34" charset="0"/>
              </a:rPr>
              <a:t>¿Por qué elegir a OSESA y FirePro? </a:t>
            </a:r>
          </a:p>
        </p:txBody>
      </p:sp>
      <p:pic>
        <p:nvPicPr>
          <p:cNvPr id="2" name="Imagen 1">
            <a:extLst>
              <a:ext uri="{FF2B5EF4-FFF2-40B4-BE49-F238E27FC236}">
                <a16:creationId xmlns:a16="http://schemas.microsoft.com/office/drawing/2014/main" id="{5138455E-98CD-0231-4EB3-C6896AB72FCB}"/>
              </a:ext>
            </a:extLst>
          </p:cNvPr>
          <p:cNvPicPr>
            <a:picLocks noChangeAspect="1"/>
          </p:cNvPicPr>
          <p:nvPr/>
        </p:nvPicPr>
        <p:blipFill>
          <a:blip r:embed="rId2"/>
          <a:srcRect/>
          <a:stretch/>
        </p:blipFill>
        <p:spPr>
          <a:xfrm>
            <a:off x="11071460" y="315078"/>
            <a:ext cx="877433" cy="825070"/>
          </a:xfrm>
          <a:prstGeom prst="rect">
            <a:avLst/>
          </a:prstGeom>
        </p:spPr>
      </p:pic>
      <p:pic>
        <p:nvPicPr>
          <p:cNvPr id="12" name="Google Shape;88;p1">
            <a:extLst>
              <a:ext uri="{FF2B5EF4-FFF2-40B4-BE49-F238E27FC236}">
                <a16:creationId xmlns:a16="http://schemas.microsoft.com/office/drawing/2014/main" id="{D9FA9984-41B3-ACC4-8E1B-41A678E1F476}"/>
              </a:ext>
            </a:extLst>
          </p:cNvPr>
          <p:cNvPicPr preferRelativeResize="0"/>
          <p:nvPr/>
        </p:nvPicPr>
        <p:blipFill rotWithShape="1">
          <a:blip r:embed="rId3">
            <a:alphaModFix/>
            <a:biLevel thresh="25000"/>
          </a:blip>
          <a:srcRect/>
          <a:stretch/>
        </p:blipFill>
        <p:spPr>
          <a:xfrm>
            <a:off x="7887186" y="3596792"/>
            <a:ext cx="734844" cy="833913"/>
          </a:xfrm>
          <a:prstGeom prst="rect">
            <a:avLst/>
          </a:prstGeom>
          <a:noFill/>
          <a:ln>
            <a:noFill/>
          </a:ln>
        </p:spPr>
      </p:pic>
      <p:pic>
        <p:nvPicPr>
          <p:cNvPr id="13" name="Imagen 12">
            <a:extLst>
              <a:ext uri="{FF2B5EF4-FFF2-40B4-BE49-F238E27FC236}">
                <a16:creationId xmlns:a16="http://schemas.microsoft.com/office/drawing/2014/main" id="{7499FFD2-F199-66E6-6178-A95BB6AFD0C7}"/>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backgroundRemoval t="8257" b="89679" l="5195" r="89827">
                        <a14:foregroundMark x1="6061" y1="9633" x2="7359" y2="10092"/>
                        <a14:foregroundMark x1="12338" y1="8945" x2="12554" y2="11239"/>
                        <a14:foregroundMark x1="18327" y1="9121" x2="17965" y2="12385"/>
                        <a14:foregroundMark x1="23993" y1="10550" x2="24459" y2="8945"/>
                        <a14:foregroundMark x1="23593" y1="11927" x2="23993" y2="10550"/>
                        <a14:foregroundMark x1="21212" y1="27752" x2="19697" y2="31193"/>
                        <a14:foregroundMark x1="58225" y1="31193" x2="60390" y2="37385"/>
                        <a14:foregroundMark x1="72727" y1="28899" x2="72511" y2="36009"/>
                        <a14:foregroundMark x1="7792" y1="55734" x2="12554" y2="55505"/>
                        <a14:foregroundMark x1="5195" y1="60321" x2="30087" y2="61009"/>
                        <a14:foregroundMark x1="6277" y1="69266" x2="25541" y2="68578"/>
                        <a14:foregroundMark x1="25541" y1="68578" x2="29437" y2="68807"/>
                        <a14:foregroundMark x1="6494" y1="76147" x2="26407" y2="76835"/>
                        <a14:foregroundMark x1="26407" y1="76835" x2="46320" y2="76147"/>
                        <a14:foregroundMark x1="46320" y1="76147" x2="61039" y2="76147"/>
                        <a14:foregroundMark x1="7792" y1="81651" x2="18398" y2="82798"/>
                        <a14:foregroundMark x1="18398" y1="82798" x2="22511" y2="82569"/>
                        <a14:foregroundMark x1="6494" y1="87615" x2="18831" y2="88991"/>
                        <a14:backgroundMark x1="19481" y1="8716" x2="18615" y2="9404"/>
                        <a14:backgroundMark x1="24026" y1="10550" x2="24026" y2="10550"/>
                      </a14:backgroundRemoval>
                    </a14:imgEffect>
                    <a14:imgEffect>
                      <a14:saturation sat="0"/>
                    </a14:imgEffect>
                  </a14:imgLayer>
                </a14:imgProps>
              </a:ext>
            </a:extLst>
          </a:blip>
          <a:srcRect b="45883"/>
          <a:stretch>
            <a:fillRect/>
          </a:stretch>
        </p:blipFill>
        <p:spPr>
          <a:xfrm>
            <a:off x="8784350" y="3584447"/>
            <a:ext cx="1645757" cy="840509"/>
          </a:xfrm>
          <a:prstGeom prst="rect">
            <a:avLst/>
          </a:prstGeom>
        </p:spPr>
      </p:pic>
      <p:pic>
        <p:nvPicPr>
          <p:cNvPr id="9" name="Google Shape;82;p1">
            <a:extLst>
              <a:ext uri="{FF2B5EF4-FFF2-40B4-BE49-F238E27FC236}">
                <a16:creationId xmlns:a16="http://schemas.microsoft.com/office/drawing/2014/main" id="{47967A0A-469B-FA58-7C0A-0B67FB49E4F0}"/>
              </a:ext>
            </a:extLst>
          </p:cNvPr>
          <p:cNvPicPr preferRelativeResize="0">
            <a:picLocks noChangeAspect="1"/>
          </p:cNvPicPr>
          <p:nvPr/>
        </p:nvPicPr>
        <p:blipFill rotWithShape="1">
          <a:blip r:embed="rId6" cstate="email">
            <a:alphaModFix/>
            <a:extLst>
              <a:ext uri="{28A0092B-C50C-407E-A947-70E740481C1C}">
                <a14:useLocalDpi xmlns:a14="http://schemas.microsoft.com/office/drawing/2010/main"/>
              </a:ext>
            </a:extLst>
          </a:blip>
          <a:srcRect/>
          <a:stretch/>
        </p:blipFill>
        <p:spPr>
          <a:xfrm>
            <a:off x="7292889" y="2024703"/>
            <a:ext cx="804041" cy="1403278"/>
          </a:xfrm>
          <a:prstGeom prst="rect">
            <a:avLst/>
          </a:prstGeom>
          <a:noFill/>
          <a:ln>
            <a:noFill/>
          </a:ln>
        </p:spPr>
      </p:pic>
      <p:pic>
        <p:nvPicPr>
          <p:cNvPr id="10" name="Imagen 9" descr="Texto&#10;&#10;Descripción generada automáticamente">
            <a:extLst>
              <a:ext uri="{FF2B5EF4-FFF2-40B4-BE49-F238E27FC236}">
                <a16:creationId xmlns:a16="http://schemas.microsoft.com/office/drawing/2014/main" id="{9625AB59-B5D5-0C0C-A650-0C343980F43C}"/>
              </a:ext>
            </a:extLst>
          </p:cNvPr>
          <p:cNvPicPr>
            <a:picLocks noChangeAspect="1"/>
          </p:cNvPicPr>
          <p:nvPr/>
        </p:nvPicPr>
        <p:blipFill>
          <a:blip r:embed="rId7" cstate="email">
            <a:alphaModFix/>
            <a:biLevel thresh="25000"/>
            <a:extLst>
              <a:ext uri="{BEBA8EAE-BF5A-486C-A8C5-ECC9F3942E4B}">
                <a14:imgProps xmlns:a14="http://schemas.microsoft.com/office/drawing/2010/main">
                  <a14:imgLayer r:embed="rId8">
                    <a14:imgEffect>
                      <a14:artisticPhotocopy/>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8313370" y="2024703"/>
            <a:ext cx="804625" cy="1404297"/>
          </a:xfrm>
          <a:prstGeom prst="rect">
            <a:avLst/>
          </a:prstGeom>
        </p:spPr>
      </p:pic>
      <p:pic>
        <p:nvPicPr>
          <p:cNvPr id="14" name="Imagen 13">
            <a:extLst>
              <a:ext uri="{FF2B5EF4-FFF2-40B4-BE49-F238E27FC236}">
                <a16:creationId xmlns:a16="http://schemas.microsoft.com/office/drawing/2014/main" id="{30537FFA-8B04-E701-02EE-2793B59BB64B}"/>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9177468" y="1779815"/>
            <a:ext cx="2343111" cy="1251221"/>
          </a:xfrm>
          <a:prstGeom prst="rect">
            <a:avLst/>
          </a:prstGeom>
        </p:spPr>
      </p:pic>
      <p:pic>
        <p:nvPicPr>
          <p:cNvPr id="15" name="Imagen 14">
            <a:extLst>
              <a:ext uri="{FF2B5EF4-FFF2-40B4-BE49-F238E27FC236}">
                <a16:creationId xmlns:a16="http://schemas.microsoft.com/office/drawing/2014/main" id="{DD6DF591-5E9C-7151-BFA5-E248D3226D56}"/>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413949" y="3068933"/>
            <a:ext cx="2188085" cy="424401"/>
          </a:xfrm>
          <a:prstGeom prst="rect">
            <a:avLst/>
          </a:prstGeom>
        </p:spPr>
      </p:pic>
      <p:pic>
        <p:nvPicPr>
          <p:cNvPr id="16" name="Picture 3">
            <a:extLst>
              <a:ext uri="{FF2B5EF4-FFF2-40B4-BE49-F238E27FC236}">
                <a16:creationId xmlns:a16="http://schemas.microsoft.com/office/drawing/2014/main" id="{1CEE103C-C66A-D7D2-B9FD-BC612319BE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9566" y="4723710"/>
            <a:ext cx="3228766" cy="1871488"/>
          </a:xfrm>
          <a:prstGeom prst="roundRect">
            <a:avLst>
              <a:gd name="adj" fmla="val 10311"/>
            </a:avLst>
          </a:prstGeom>
          <a:noFill/>
          <a:extLst>
            <a:ext uri="{909E8E84-426E-40DD-AFC4-6F175D3DCCD1}">
              <a14:hiddenFill xmlns:a14="http://schemas.microsoft.com/office/drawing/2010/main">
                <a:solidFill>
                  <a:srgbClr val="FFFFFF"/>
                </a:solidFill>
              </a14:hiddenFill>
            </a:ext>
          </a:extLst>
        </p:spPr>
      </p:pic>
      <p:pic>
        <p:nvPicPr>
          <p:cNvPr id="18" name="Imagen 17" descr="Imagen que contiene tabla, interior, computadora, escritorio&#10;&#10;El contenido generado por IA puede ser incorrecto.">
            <a:extLst>
              <a:ext uri="{FF2B5EF4-FFF2-40B4-BE49-F238E27FC236}">
                <a16:creationId xmlns:a16="http://schemas.microsoft.com/office/drawing/2014/main" id="{82D73FC5-4546-3CC4-BAA2-E5B45368C52B}"/>
              </a:ext>
            </a:extLst>
          </p:cNvPr>
          <p:cNvPicPr>
            <a:picLocks noChangeAspect="1"/>
          </p:cNvPicPr>
          <p:nvPr/>
        </p:nvPicPr>
        <p:blipFill>
          <a:blip r:embed="rId12"/>
          <a:stretch>
            <a:fillRect/>
          </a:stretch>
        </p:blipFill>
        <p:spPr>
          <a:xfrm>
            <a:off x="2146150" y="3726921"/>
            <a:ext cx="3639019" cy="1610266"/>
          </a:xfrm>
          <a:prstGeom prst="rect">
            <a:avLst/>
          </a:prstGeom>
        </p:spPr>
      </p:pic>
    </p:spTree>
    <p:extLst>
      <p:ext uri="{BB962C8B-B14F-4D97-AF65-F5344CB8AC3E}">
        <p14:creationId xmlns:p14="http://schemas.microsoft.com/office/powerpoint/2010/main" val="3267699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C588252B-820E-AD5F-60E5-018290621074}"/>
              </a:ext>
            </a:extLst>
          </p:cNvPr>
          <p:cNvGrpSpPr/>
          <p:nvPr/>
        </p:nvGrpSpPr>
        <p:grpSpPr>
          <a:xfrm>
            <a:off x="2341595" y="5055928"/>
            <a:ext cx="3054390" cy="1009069"/>
            <a:chOff x="831166" y="4072598"/>
            <a:chExt cx="3421089" cy="1130214"/>
          </a:xfrm>
        </p:grpSpPr>
        <p:sp>
          <p:nvSpPr>
            <p:cNvPr id="3" name="CuadroTexto 2">
              <a:extLst>
                <a:ext uri="{FF2B5EF4-FFF2-40B4-BE49-F238E27FC236}">
                  <a16:creationId xmlns:a16="http://schemas.microsoft.com/office/drawing/2014/main" id="{50F0A302-8DCF-5D51-E13F-7D941D0AB107}"/>
                </a:ext>
              </a:extLst>
            </p:cNvPr>
            <p:cNvSpPr txBox="1"/>
            <p:nvPr/>
          </p:nvSpPr>
          <p:spPr>
            <a:xfrm>
              <a:off x="1274715" y="4144802"/>
              <a:ext cx="2788564" cy="189600"/>
            </a:xfrm>
            <a:prstGeom prst="rect">
              <a:avLst/>
            </a:prstGeom>
            <a:noFill/>
          </p:spPr>
          <p:txBody>
            <a:bodyPr wrap="square" lIns="0" tIns="0" rIns="0" bIns="0" rtlCol="0">
              <a:spAutoFit/>
            </a:bodyPr>
            <a:lstStyle/>
            <a:p>
              <a:pPr algn="l" fontAlgn="ctr"/>
              <a:r>
                <a:rPr lang="es-CL" sz="1100" dirty="0">
                  <a:solidFill>
                    <a:schemeClr val="bg1"/>
                  </a:solidFill>
                  <a:effectLst/>
                  <a:latin typeface="Arial" panose="020B0604020202020204" pitchFamily="34" charset="0"/>
                  <a:cs typeface="Arial" panose="020B0604020202020204" pitchFamily="34" charset="0"/>
                </a:rPr>
                <a:t>Gonzalo Bulnes #2451, Quinta Normal</a:t>
              </a:r>
            </a:p>
          </p:txBody>
        </p:sp>
        <p:sp>
          <p:nvSpPr>
            <p:cNvPr id="4" name="CuadroTexto 3">
              <a:extLst>
                <a:ext uri="{FF2B5EF4-FFF2-40B4-BE49-F238E27FC236}">
                  <a16:creationId xmlns:a16="http://schemas.microsoft.com/office/drawing/2014/main" id="{257994E1-847D-E591-7037-D27EA33089F2}"/>
                </a:ext>
              </a:extLst>
            </p:cNvPr>
            <p:cNvSpPr txBox="1"/>
            <p:nvPr/>
          </p:nvSpPr>
          <p:spPr>
            <a:xfrm>
              <a:off x="1274714" y="4556229"/>
              <a:ext cx="1869177" cy="189600"/>
            </a:xfrm>
            <a:prstGeom prst="rect">
              <a:avLst/>
            </a:prstGeom>
            <a:noFill/>
          </p:spPr>
          <p:txBody>
            <a:bodyPr wrap="square" lIns="0" tIns="0" rIns="0" bIns="0" rtlCol="0">
              <a:spAutoFit/>
            </a:bodyPr>
            <a:lstStyle/>
            <a:p>
              <a:pPr algn="l" fontAlgn="ctr"/>
              <a:r>
                <a:rPr lang="es-CL" sz="1100" dirty="0" err="1">
                  <a:solidFill>
                    <a:schemeClr val="bg1"/>
                  </a:solidFill>
                  <a:effectLst/>
                  <a:latin typeface="Arial" panose="020B0604020202020204" pitchFamily="34" charset="0"/>
                  <a:cs typeface="Arial" panose="020B0604020202020204" pitchFamily="34" charset="0"/>
                </a:rPr>
                <a:t>contacto@osesa.cl</a:t>
              </a:r>
              <a:endParaRPr lang="es-CL" sz="1100" dirty="0">
                <a:solidFill>
                  <a:schemeClr val="bg1"/>
                </a:solidFill>
                <a:effectLst/>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AEDE99EF-C67B-C66C-392B-09A7EF62B00B}"/>
                </a:ext>
              </a:extLst>
            </p:cNvPr>
            <p:cNvSpPr txBox="1"/>
            <p:nvPr/>
          </p:nvSpPr>
          <p:spPr>
            <a:xfrm>
              <a:off x="1274715" y="4937029"/>
              <a:ext cx="2977540" cy="189600"/>
            </a:xfrm>
            <a:prstGeom prst="rect">
              <a:avLst/>
            </a:prstGeom>
            <a:noFill/>
          </p:spPr>
          <p:txBody>
            <a:bodyPr wrap="square" lIns="0" tIns="0" rIns="0" bIns="0" rtlCol="0">
              <a:spAutoFit/>
            </a:bodyPr>
            <a:lstStyle/>
            <a:p>
              <a:pPr algn="l" fontAlgn="ctr"/>
              <a:r>
                <a:rPr lang="es-CL" sz="1100" dirty="0">
                  <a:solidFill>
                    <a:schemeClr val="bg1"/>
                  </a:solidFill>
                  <a:effectLst/>
                  <a:latin typeface="Arial" panose="020B0604020202020204" pitchFamily="34" charset="0"/>
                  <a:cs typeface="Arial" panose="020B0604020202020204" pitchFamily="34" charset="0"/>
                </a:rPr>
                <a:t>(+56-2) 2270 8400</a:t>
              </a:r>
            </a:p>
          </p:txBody>
        </p:sp>
        <p:pic>
          <p:nvPicPr>
            <p:cNvPr id="6" name="Imagen 5">
              <a:extLst>
                <a:ext uri="{FF2B5EF4-FFF2-40B4-BE49-F238E27FC236}">
                  <a16:creationId xmlns:a16="http://schemas.microsoft.com/office/drawing/2014/main" id="{9726EEFF-FFC1-61F7-598E-DA489E9C2B0C}"/>
                </a:ext>
              </a:extLst>
            </p:cNvPr>
            <p:cNvPicPr>
              <a:picLocks noChangeAspect="1"/>
            </p:cNvPicPr>
            <p:nvPr/>
          </p:nvPicPr>
          <p:blipFill>
            <a:blip r:embed="rId2"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49821" y="4462538"/>
              <a:ext cx="364383" cy="349200"/>
            </a:xfrm>
            <a:prstGeom prst="rect">
              <a:avLst/>
            </a:prstGeom>
          </p:spPr>
        </p:pic>
        <p:pic>
          <p:nvPicPr>
            <p:cNvPr id="7" name="Imagen 6">
              <a:extLst>
                <a:ext uri="{FF2B5EF4-FFF2-40B4-BE49-F238E27FC236}">
                  <a16:creationId xmlns:a16="http://schemas.microsoft.com/office/drawing/2014/main" id="{C7BB75EC-1E1C-7F68-95B0-361AAAE20E4D}"/>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51623" y="4855339"/>
              <a:ext cx="362581" cy="347473"/>
            </a:xfrm>
            <a:prstGeom prst="rect">
              <a:avLst/>
            </a:prstGeom>
          </p:spPr>
        </p:pic>
        <p:pic>
          <p:nvPicPr>
            <p:cNvPr id="8" name="Imagen 7">
              <a:extLst>
                <a:ext uri="{FF2B5EF4-FFF2-40B4-BE49-F238E27FC236}">
                  <a16:creationId xmlns:a16="http://schemas.microsoft.com/office/drawing/2014/main" id="{7ABCCD22-2969-F5E0-9F39-982B2B2FDF9B}"/>
                </a:ext>
              </a:extLst>
            </p:cNvPr>
            <p:cNvPicPr>
              <a:picLocks noChangeAspect="1"/>
            </p:cNvPicPr>
            <p:nvPr/>
          </p:nvPicPr>
          <p:blipFill>
            <a:blip r:embed="rId4"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31166" y="4072598"/>
              <a:ext cx="362581" cy="347473"/>
            </a:xfrm>
            <a:prstGeom prst="rect">
              <a:avLst/>
            </a:prstGeom>
          </p:spPr>
        </p:pic>
      </p:grpSp>
      <p:pic>
        <p:nvPicPr>
          <p:cNvPr id="9" name="Imagen 8">
            <a:extLst>
              <a:ext uri="{FF2B5EF4-FFF2-40B4-BE49-F238E27FC236}">
                <a16:creationId xmlns:a16="http://schemas.microsoft.com/office/drawing/2014/main" id="{F3CBD557-3A5B-D825-7875-16F3196E7508}"/>
              </a:ext>
            </a:extLst>
          </p:cNvPr>
          <p:cNvPicPr>
            <a:picLocks noChangeAspect="1"/>
          </p:cNvPicPr>
          <p:nvPr/>
        </p:nvPicPr>
        <p:blipFill>
          <a:blip r:embed="rId5"/>
          <a:srcRect t="1380" b="1380"/>
          <a:stretch/>
        </p:blipFill>
        <p:spPr>
          <a:xfrm>
            <a:off x="5862876" y="4967395"/>
            <a:ext cx="1116855" cy="1086027"/>
          </a:xfrm>
          <a:prstGeom prst="rect">
            <a:avLst/>
          </a:prstGeom>
        </p:spPr>
      </p:pic>
      <p:pic>
        <p:nvPicPr>
          <p:cNvPr id="10" name="Imagen 9">
            <a:extLst>
              <a:ext uri="{FF2B5EF4-FFF2-40B4-BE49-F238E27FC236}">
                <a16:creationId xmlns:a16="http://schemas.microsoft.com/office/drawing/2014/main" id="{EC982E32-56EC-5330-E40A-1D0221EF9B17}"/>
              </a:ext>
            </a:extLst>
          </p:cNvPr>
          <p:cNvPicPr>
            <a:picLocks noChangeAspect="1"/>
          </p:cNvPicPr>
          <p:nvPr/>
        </p:nvPicPr>
        <p:blipFill>
          <a:blip r:embed="rId6"/>
          <a:stretch>
            <a:fillRect/>
          </a:stretch>
        </p:blipFill>
        <p:spPr>
          <a:xfrm>
            <a:off x="2341595" y="3610368"/>
            <a:ext cx="1369695" cy="1313346"/>
          </a:xfrm>
          <a:prstGeom prst="rect">
            <a:avLst/>
          </a:prstGeom>
        </p:spPr>
      </p:pic>
      <p:sp>
        <p:nvSpPr>
          <p:cNvPr id="11" name="CuadroTexto 10">
            <a:extLst>
              <a:ext uri="{FF2B5EF4-FFF2-40B4-BE49-F238E27FC236}">
                <a16:creationId xmlns:a16="http://schemas.microsoft.com/office/drawing/2014/main" id="{14A952D5-2D96-76F1-A9E0-A7E1612C3D37}"/>
              </a:ext>
            </a:extLst>
          </p:cNvPr>
          <p:cNvSpPr txBox="1"/>
          <p:nvPr/>
        </p:nvSpPr>
        <p:spPr>
          <a:xfrm>
            <a:off x="2952375" y="2266536"/>
            <a:ext cx="6287250" cy="707886"/>
          </a:xfrm>
          <a:prstGeom prst="rect">
            <a:avLst/>
          </a:prstGeom>
          <a:noFill/>
        </p:spPr>
        <p:txBody>
          <a:bodyPr wrap="square" rtlCol="0">
            <a:spAutoFit/>
          </a:bodyPr>
          <a:lstStyle/>
          <a:p>
            <a:pPr algn="ctr"/>
            <a:r>
              <a:rPr lang="es-CL" sz="2000" dirty="0">
                <a:solidFill>
                  <a:schemeClr val="bg1"/>
                </a:solidFill>
              </a:rPr>
              <a:t>Estamos listos para evaluar sus necesidades y diseñar una solución a la medida</a:t>
            </a:r>
          </a:p>
        </p:txBody>
      </p:sp>
    </p:spTree>
    <p:extLst>
      <p:ext uri="{BB962C8B-B14F-4D97-AF65-F5344CB8AC3E}">
        <p14:creationId xmlns:p14="http://schemas.microsoft.com/office/powerpoint/2010/main" val="393235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B286388-D1F6-E37A-CA3B-0B4F2A0962CE}"/>
              </a:ext>
            </a:extLst>
          </p:cNvPr>
          <p:cNvPicPr>
            <a:picLocks noChangeAspect="1"/>
          </p:cNvPicPr>
          <p:nvPr/>
        </p:nvPicPr>
        <p:blipFill>
          <a:blip r:embed="rId2"/>
          <a:stretch>
            <a:fillRect/>
          </a:stretch>
        </p:blipFill>
        <p:spPr>
          <a:xfrm>
            <a:off x="11071460" y="106534"/>
            <a:ext cx="877433" cy="841336"/>
          </a:xfrm>
          <a:prstGeom prst="rect">
            <a:avLst/>
          </a:prstGeom>
        </p:spPr>
      </p:pic>
      <p:pic>
        <p:nvPicPr>
          <p:cNvPr id="4" name="Imagen 3">
            <a:extLst>
              <a:ext uri="{FF2B5EF4-FFF2-40B4-BE49-F238E27FC236}">
                <a16:creationId xmlns:a16="http://schemas.microsoft.com/office/drawing/2014/main" id="{38D979E2-B951-04CC-EE6B-92EEE2250606}"/>
              </a:ext>
            </a:extLst>
          </p:cNvPr>
          <p:cNvPicPr>
            <a:picLocks noChangeAspect="1"/>
          </p:cNvPicPr>
          <p:nvPr/>
        </p:nvPicPr>
        <p:blipFill>
          <a:blip r:embed="rId3"/>
          <a:srcRect l="14476" t="1" r="18722" b="3706"/>
          <a:stretch>
            <a:fillRect/>
          </a:stretch>
        </p:blipFill>
        <p:spPr>
          <a:xfrm>
            <a:off x="-731669" y="-543933"/>
            <a:ext cx="4923875" cy="4731939"/>
          </a:xfrm>
          <a:prstGeom prst="roundRect">
            <a:avLst/>
          </a:prstGeom>
        </p:spPr>
      </p:pic>
      <p:sp>
        <p:nvSpPr>
          <p:cNvPr id="5" name="CuadroTexto 4">
            <a:extLst>
              <a:ext uri="{FF2B5EF4-FFF2-40B4-BE49-F238E27FC236}">
                <a16:creationId xmlns:a16="http://schemas.microsoft.com/office/drawing/2014/main" id="{58B15925-3FC0-73AF-AAAC-7FF01F22EA35}"/>
              </a:ext>
            </a:extLst>
          </p:cNvPr>
          <p:cNvSpPr txBox="1"/>
          <p:nvPr/>
        </p:nvSpPr>
        <p:spPr>
          <a:xfrm>
            <a:off x="4612651" y="402126"/>
            <a:ext cx="4056788" cy="954107"/>
          </a:xfrm>
          <a:prstGeom prst="rect">
            <a:avLst/>
          </a:prstGeom>
          <a:noFill/>
        </p:spPr>
        <p:txBody>
          <a:bodyPr wrap="square" rtlCol="0">
            <a:spAutoFit/>
          </a:bodyPr>
          <a:lstStyle/>
          <a:p>
            <a:r>
              <a:rPr lang="es-CL" sz="2800" b="1" dirty="0">
                <a:solidFill>
                  <a:schemeClr val="bg1"/>
                </a:solidFill>
                <a:latin typeface="Arial" panose="020B0604020202020204" pitchFamily="34" charset="0"/>
                <a:cs typeface="Arial" panose="020B0604020202020204" pitchFamily="34" charset="0"/>
              </a:rPr>
              <a:t>Introducción y Experiencia</a:t>
            </a:r>
          </a:p>
        </p:txBody>
      </p:sp>
      <p:sp>
        <p:nvSpPr>
          <p:cNvPr id="12" name="CuadroTexto 11">
            <a:extLst>
              <a:ext uri="{FF2B5EF4-FFF2-40B4-BE49-F238E27FC236}">
                <a16:creationId xmlns:a16="http://schemas.microsoft.com/office/drawing/2014/main" id="{8988DFBC-84CB-42F0-D6F8-E2C7B8BB8907}"/>
              </a:ext>
            </a:extLst>
          </p:cNvPr>
          <p:cNvSpPr txBox="1"/>
          <p:nvPr/>
        </p:nvSpPr>
        <p:spPr>
          <a:xfrm>
            <a:off x="4612650" y="1749548"/>
            <a:ext cx="6806199" cy="1600438"/>
          </a:xfrm>
          <a:prstGeom prst="rect">
            <a:avLst/>
          </a:prstGeom>
          <a:noFill/>
        </p:spPr>
        <p:txBody>
          <a:bodyPr wrap="square" rtlCol="0">
            <a:spAutoFit/>
          </a:bodyPr>
          <a:lstStyle/>
          <a:p>
            <a:pPr marL="285750" indent="-285750">
              <a:buFont typeface="Arial" panose="020B0604020202020204" pitchFamily="34" charset="0"/>
              <a:buChar char="•"/>
            </a:pPr>
            <a:r>
              <a:rPr lang="es-CL" sz="1400" dirty="0">
                <a:solidFill>
                  <a:schemeClr val="bg1"/>
                </a:solidFill>
              </a:rPr>
              <a:t>Con más de 18 años liderando el sector de la seguridad en Chile, OSESA se ha mantenido a la vanguardia en la implementación de sistemas de detección y extinción de incendios. </a:t>
            </a:r>
          </a:p>
          <a:p>
            <a:pPr marL="285750" indent="-285750">
              <a:buFont typeface="Arial" panose="020B0604020202020204" pitchFamily="34" charset="0"/>
              <a:buChar char="•"/>
            </a:pPr>
            <a:endParaRPr lang="es-CL" sz="1400" dirty="0">
              <a:solidFill>
                <a:schemeClr val="bg1"/>
              </a:solidFill>
            </a:endParaRPr>
          </a:p>
          <a:p>
            <a:pPr marL="285750" indent="-285750">
              <a:buFont typeface="Arial" panose="020B0604020202020204" pitchFamily="34" charset="0"/>
              <a:buChar char="•"/>
            </a:pPr>
            <a:r>
              <a:rPr lang="es-CL" sz="1400" dirty="0" err="1">
                <a:solidFill>
                  <a:schemeClr val="bg1"/>
                </a:solidFill>
              </a:rPr>
              <a:t>FirePro</a:t>
            </a:r>
            <a:r>
              <a:rPr lang="es-CL" sz="1400" dirty="0">
                <a:solidFill>
                  <a:schemeClr val="bg1"/>
                </a:solidFill>
              </a:rPr>
              <a:t> es una marca líder en tecnología de extinción de incendios por más de dos décadas, distribuyendo sus productos en más de 110 países. </a:t>
            </a:r>
            <a:br>
              <a:rPr lang="es-CL" sz="1400" dirty="0">
                <a:solidFill>
                  <a:schemeClr val="bg1"/>
                </a:solidFill>
              </a:rPr>
            </a:br>
            <a:endParaRPr lang="es-CL" sz="1400" dirty="0">
              <a:solidFill>
                <a:schemeClr val="bg1"/>
              </a:solidFill>
            </a:endParaRPr>
          </a:p>
        </p:txBody>
      </p:sp>
      <p:sp>
        <p:nvSpPr>
          <p:cNvPr id="6" name="CuadroTexto 5">
            <a:extLst>
              <a:ext uri="{FF2B5EF4-FFF2-40B4-BE49-F238E27FC236}">
                <a16:creationId xmlns:a16="http://schemas.microsoft.com/office/drawing/2014/main" id="{07D6BF17-B9C3-E716-2775-D62F2F097ED7}"/>
              </a:ext>
            </a:extLst>
          </p:cNvPr>
          <p:cNvSpPr txBox="1"/>
          <p:nvPr/>
        </p:nvSpPr>
        <p:spPr>
          <a:xfrm>
            <a:off x="469652" y="5035963"/>
            <a:ext cx="5685822" cy="923330"/>
          </a:xfrm>
          <a:prstGeom prst="rect">
            <a:avLst/>
          </a:prstGeom>
          <a:noFill/>
        </p:spPr>
        <p:txBody>
          <a:bodyPr wrap="square">
            <a:spAutoFit/>
          </a:bodyPr>
          <a:lstStyle/>
          <a:p>
            <a:pPr algn="ctr"/>
            <a:r>
              <a:rPr lang="es-CL" sz="1800" dirty="0">
                <a:solidFill>
                  <a:schemeClr val="bg1"/>
                </a:solidFill>
              </a:rPr>
              <a:t>Juntos, combinamos la experiencia local de OSESA con la tecnología de punta global de </a:t>
            </a:r>
            <a:r>
              <a:rPr lang="es-CL" sz="1800" dirty="0" err="1">
                <a:solidFill>
                  <a:schemeClr val="bg1"/>
                </a:solidFill>
              </a:rPr>
              <a:t>FirePro</a:t>
            </a:r>
            <a:r>
              <a:rPr lang="es-CL" sz="1800" dirty="0">
                <a:solidFill>
                  <a:schemeClr val="bg1"/>
                </a:solidFill>
              </a:rPr>
              <a:t> para ofrecer soluciones robustas y confiables.</a:t>
            </a:r>
          </a:p>
        </p:txBody>
      </p:sp>
      <p:pic>
        <p:nvPicPr>
          <p:cNvPr id="9" name="Imagen 8" descr="Imagen que contiene interior, pequeño, tabla, camioneta&#10;&#10;El contenido generado por IA puede ser incorrecto.">
            <a:extLst>
              <a:ext uri="{FF2B5EF4-FFF2-40B4-BE49-F238E27FC236}">
                <a16:creationId xmlns:a16="http://schemas.microsoft.com/office/drawing/2014/main" id="{4BCFC0FE-04E0-D2D4-FFFE-381300392D51}"/>
              </a:ext>
            </a:extLst>
          </p:cNvPr>
          <p:cNvPicPr>
            <a:picLocks noChangeAspect="1"/>
          </p:cNvPicPr>
          <p:nvPr/>
        </p:nvPicPr>
        <p:blipFill>
          <a:blip r:embed="rId4"/>
          <a:stretch>
            <a:fillRect/>
          </a:stretch>
        </p:blipFill>
        <p:spPr>
          <a:xfrm>
            <a:off x="6641045" y="3996317"/>
            <a:ext cx="4359015" cy="2673530"/>
          </a:xfrm>
          <a:prstGeom prst="rect">
            <a:avLst/>
          </a:prstGeom>
        </p:spPr>
      </p:pic>
    </p:spTree>
    <p:extLst>
      <p:ext uri="{BB962C8B-B14F-4D97-AF65-F5344CB8AC3E}">
        <p14:creationId xmlns:p14="http://schemas.microsoft.com/office/powerpoint/2010/main" val="1900735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EF43-FEAB-F535-5AE3-B2CE6C9072DB}"/>
            </a:ext>
          </a:extLst>
        </p:cNvPr>
        <p:cNvGrpSpPr/>
        <p:nvPr/>
      </p:nvGrpSpPr>
      <p:grpSpPr>
        <a:xfrm>
          <a:off x="0" y="0"/>
          <a:ext cx="0" cy="0"/>
          <a:chOff x="0" y="0"/>
          <a:chExt cx="0" cy="0"/>
        </a:xfrm>
      </p:grpSpPr>
      <p:pic>
        <p:nvPicPr>
          <p:cNvPr id="8" name="Picture 8" descr="A picture containing smoke, coming, clouds, dark&#10;&#10;Description automatically generated">
            <a:extLst>
              <a:ext uri="{FF2B5EF4-FFF2-40B4-BE49-F238E27FC236}">
                <a16:creationId xmlns:a16="http://schemas.microsoft.com/office/drawing/2014/main" id="{73A7C19B-E4F4-6FF0-266D-961048B0B429}"/>
              </a:ext>
            </a:extLst>
          </p:cNvPr>
          <p:cNvPicPr>
            <a:picLocks noChangeAspect="1"/>
          </p:cNvPicPr>
          <p:nvPr/>
        </p:nvPicPr>
        <p:blipFill>
          <a:blip r:embed="rId2"/>
          <a:stretch>
            <a:fillRect/>
          </a:stretch>
        </p:blipFill>
        <p:spPr>
          <a:xfrm>
            <a:off x="5731034" y="3274480"/>
            <a:ext cx="4338929" cy="2295481"/>
          </a:xfrm>
          <a:prstGeom prst="rect">
            <a:avLst/>
          </a:prstGeom>
        </p:spPr>
      </p:pic>
      <p:pic>
        <p:nvPicPr>
          <p:cNvPr id="9" name="Picture 10">
            <a:extLst>
              <a:ext uri="{FF2B5EF4-FFF2-40B4-BE49-F238E27FC236}">
                <a16:creationId xmlns:a16="http://schemas.microsoft.com/office/drawing/2014/main" id="{7BCCEFEB-8118-536A-C34D-0969BB6AA93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8834209" y="2775846"/>
            <a:ext cx="2901263" cy="2901263"/>
          </a:xfrm>
          <a:prstGeom prst="rect">
            <a:avLst/>
          </a:prstGeom>
        </p:spPr>
      </p:pic>
      <p:pic>
        <p:nvPicPr>
          <p:cNvPr id="11" name="Picture 4">
            <a:extLst>
              <a:ext uri="{FF2B5EF4-FFF2-40B4-BE49-F238E27FC236}">
                <a16:creationId xmlns:a16="http://schemas.microsoft.com/office/drawing/2014/main" id="{28E223EB-6D0C-D490-91B2-EF7F838F9A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96326" y="6079953"/>
            <a:ext cx="1584960" cy="374051"/>
          </a:xfrm>
          <a:prstGeom prst="rect">
            <a:avLst/>
          </a:prstGeom>
        </p:spPr>
      </p:pic>
      <p:sp>
        <p:nvSpPr>
          <p:cNvPr id="6" name="Rectángulo redondeado 5">
            <a:extLst>
              <a:ext uri="{FF2B5EF4-FFF2-40B4-BE49-F238E27FC236}">
                <a16:creationId xmlns:a16="http://schemas.microsoft.com/office/drawing/2014/main" id="{00598777-2C3B-2837-5879-9B836C83BF39}"/>
              </a:ext>
            </a:extLst>
          </p:cNvPr>
          <p:cNvSpPr/>
          <p:nvPr/>
        </p:nvSpPr>
        <p:spPr>
          <a:xfrm>
            <a:off x="232533" y="1782242"/>
            <a:ext cx="6523730" cy="5699214"/>
          </a:xfrm>
          <a:prstGeom prst="roundRect">
            <a:avLst>
              <a:gd name="adj" fmla="val 7837"/>
            </a:avLst>
          </a:prstGeom>
          <a:solidFill>
            <a:schemeClr val="bg1">
              <a:alpha val="23748"/>
            </a:schemeClr>
          </a:solidFill>
          <a:ln>
            <a:noFill/>
          </a:ln>
          <a:effectLst>
            <a:outerShdw blurRad="315957" dist="321683" dir="2700000" algn="tl" rotWithShape="0">
              <a:prstClr val="black">
                <a:alpha val="28987"/>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CuadroTexto 1">
            <a:extLst>
              <a:ext uri="{FF2B5EF4-FFF2-40B4-BE49-F238E27FC236}">
                <a16:creationId xmlns:a16="http://schemas.microsoft.com/office/drawing/2014/main" id="{DF515A20-606E-7AF4-022C-AF026693C175}"/>
              </a:ext>
            </a:extLst>
          </p:cNvPr>
          <p:cNvSpPr txBox="1"/>
          <p:nvPr/>
        </p:nvSpPr>
        <p:spPr>
          <a:xfrm>
            <a:off x="434190" y="484828"/>
            <a:ext cx="7274710" cy="954107"/>
          </a:xfrm>
          <a:prstGeom prst="rect">
            <a:avLst/>
          </a:prstGeom>
          <a:noFill/>
        </p:spPr>
        <p:txBody>
          <a:bodyPr wrap="square" rtlCol="0">
            <a:spAutoFit/>
          </a:bodyPr>
          <a:lstStyle/>
          <a:p>
            <a:r>
              <a:rPr lang="es-CL" sz="2800" b="1" dirty="0">
                <a:solidFill>
                  <a:schemeClr val="bg1"/>
                </a:solidFill>
                <a:latin typeface="Arial" panose="020B0604020202020204" pitchFamily="34" charset="0"/>
                <a:cs typeface="Arial" panose="020B0604020202020204" pitchFamily="34" charset="0"/>
              </a:rPr>
              <a:t>La Tecnología FirePro: </a:t>
            </a:r>
          </a:p>
          <a:p>
            <a:r>
              <a:rPr lang="es-CL" sz="2800" b="1" dirty="0">
                <a:solidFill>
                  <a:schemeClr val="bg1"/>
                </a:solidFill>
                <a:latin typeface="Arial" panose="020B0604020202020204" pitchFamily="34" charset="0"/>
                <a:cs typeface="Arial" panose="020B0604020202020204" pitchFamily="34" charset="0"/>
              </a:rPr>
              <a:t>¿Qué es el Aerosol Condensado? </a:t>
            </a:r>
          </a:p>
        </p:txBody>
      </p:sp>
      <p:pic>
        <p:nvPicPr>
          <p:cNvPr id="5" name="Imagen 4">
            <a:extLst>
              <a:ext uri="{FF2B5EF4-FFF2-40B4-BE49-F238E27FC236}">
                <a16:creationId xmlns:a16="http://schemas.microsoft.com/office/drawing/2014/main" id="{3DDF5258-0C86-7DB6-4843-C1CF69ECE62B}"/>
              </a:ext>
            </a:extLst>
          </p:cNvPr>
          <p:cNvPicPr>
            <a:picLocks noChangeAspect="1"/>
          </p:cNvPicPr>
          <p:nvPr/>
        </p:nvPicPr>
        <p:blipFill>
          <a:blip r:embed="rId5"/>
          <a:srcRect/>
          <a:stretch/>
        </p:blipFill>
        <p:spPr>
          <a:xfrm>
            <a:off x="11071460" y="315078"/>
            <a:ext cx="877433" cy="825070"/>
          </a:xfrm>
          <a:prstGeom prst="rect">
            <a:avLst/>
          </a:prstGeom>
        </p:spPr>
      </p:pic>
      <p:sp>
        <p:nvSpPr>
          <p:cNvPr id="3" name="CuadroTexto 2">
            <a:extLst>
              <a:ext uri="{FF2B5EF4-FFF2-40B4-BE49-F238E27FC236}">
                <a16:creationId xmlns:a16="http://schemas.microsoft.com/office/drawing/2014/main" id="{6770B02B-E9FC-7E6E-304F-E2BE4E477957}"/>
              </a:ext>
            </a:extLst>
          </p:cNvPr>
          <p:cNvSpPr txBox="1"/>
          <p:nvPr/>
        </p:nvSpPr>
        <p:spPr>
          <a:xfrm>
            <a:off x="434190" y="1962067"/>
            <a:ext cx="6066263" cy="1384995"/>
          </a:xfrm>
          <a:prstGeom prst="rect">
            <a:avLst/>
          </a:prstGeom>
          <a:noFill/>
        </p:spPr>
        <p:txBody>
          <a:bodyPr wrap="square" rtlCol="0">
            <a:spAutoFit/>
          </a:bodyPr>
          <a:lstStyle/>
          <a:p>
            <a:r>
              <a:rPr lang="es-CL" sz="1400" b="1" dirty="0">
                <a:solidFill>
                  <a:schemeClr val="bg1"/>
                </a:solidFill>
              </a:rPr>
              <a:t>Principio de funcionamiento:</a:t>
            </a:r>
            <a:br>
              <a:rPr lang="es-CL" sz="1400" b="1" dirty="0">
                <a:solidFill>
                  <a:schemeClr val="bg1"/>
                </a:solidFill>
              </a:rPr>
            </a:br>
            <a:r>
              <a:rPr lang="es-CL" sz="1400" b="1" dirty="0">
                <a:solidFill>
                  <a:schemeClr val="bg1"/>
                </a:solidFill>
              </a:rPr>
              <a:t> </a:t>
            </a:r>
          </a:p>
          <a:p>
            <a:pPr marL="285750" indent="-285750">
              <a:buFont typeface="Arial" panose="020B0604020202020204" pitchFamily="34" charset="0"/>
              <a:buChar char="•"/>
            </a:pPr>
            <a:r>
              <a:rPr lang="es-CL" sz="1400" dirty="0">
                <a:solidFill>
                  <a:schemeClr val="bg1"/>
                </a:solidFill>
              </a:rPr>
              <a:t>El aerosol condensado FirePro es un agente extintor de incendios que utiliza sales de potasio para interrumpir las reacciones químicas en cadena que ocurren durante un incendio, en lugar de simplemente enfriar o desplazar el oxígeno. </a:t>
            </a:r>
          </a:p>
        </p:txBody>
      </p:sp>
      <p:sp>
        <p:nvSpPr>
          <p:cNvPr id="7" name="CuadroTexto 6">
            <a:extLst>
              <a:ext uri="{FF2B5EF4-FFF2-40B4-BE49-F238E27FC236}">
                <a16:creationId xmlns:a16="http://schemas.microsoft.com/office/drawing/2014/main" id="{AE36C91F-084C-357D-A8F0-E7EBEC0D2B88}"/>
              </a:ext>
            </a:extLst>
          </p:cNvPr>
          <p:cNvSpPr txBox="1"/>
          <p:nvPr/>
        </p:nvSpPr>
        <p:spPr>
          <a:xfrm>
            <a:off x="482119" y="4277680"/>
            <a:ext cx="5279726" cy="2123658"/>
          </a:xfrm>
          <a:prstGeom prst="rect">
            <a:avLst/>
          </a:prstGeom>
          <a:noFill/>
        </p:spPr>
        <p:txBody>
          <a:bodyPr wrap="square" rtlCol="0">
            <a:spAutoFit/>
          </a:bodyPr>
          <a:lstStyle/>
          <a:p>
            <a:pPr>
              <a:spcAft>
                <a:spcPts val="600"/>
              </a:spcAft>
            </a:pPr>
            <a:r>
              <a:rPr lang="es-ES" sz="1400" b="1" dirty="0">
                <a:solidFill>
                  <a:schemeClr val="bg1"/>
                </a:solidFill>
              </a:rPr>
              <a:t>Puntos importantes:</a:t>
            </a:r>
          </a:p>
          <a:p>
            <a:pPr marL="285750" indent="-285750">
              <a:spcAft>
                <a:spcPts val="600"/>
              </a:spcAft>
              <a:buFont typeface="Arial" panose="020B0604020202020204" pitchFamily="34" charset="0"/>
              <a:buChar char="•"/>
            </a:pPr>
            <a:r>
              <a:rPr lang="es-ES" sz="1400" dirty="0">
                <a:solidFill>
                  <a:schemeClr val="bg1"/>
                </a:solidFill>
              </a:rPr>
              <a:t>Actúa a nivel molecular, interrumpiendo la reacción en cadena del fuego.</a:t>
            </a:r>
          </a:p>
          <a:p>
            <a:pPr marL="285750" indent="-285750">
              <a:spcAft>
                <a:spcPts val="600"/>
              </a:spcAft>
              <a:buFont typeface="Arial" panose="020B0604020202020204" pitchFamily="34" charset="0"/>
              <a:buChar char="•"/>
            </a:pPr>
            <a:r>
              <a:rPr lang="es-ES" sz="1400" dirty="0">
                <a:solidFill>
                  <a:schemeClr val="bg1"/>
                </a:solidFill>
              </a:rPr>
              <a:t>Partículas sólidas diminutas de K2CO3 (1-5 </a:t>
            </a:r>
            <a:r>
              <a:rPr lang="es-ES" sz="1400" dirty="0" err="1">
                <a:solidFill>
                  <a:schemeClr val="bg1"/>
                </a:solidFill>
              </a:rPr>
              <a:t>μm</a:t>
            </a:r>
            <a:r>
              <a:rPr lang="es-ES" sz="1400" dirty="0">
                <a:solidFill>
                  <a:schemeClr val="bg1"/>
                </a:solidFill>
              </a:rPr>
              <a:t>) suspendidas en una mezcla de gases inertes (principalmente N2, vapor de agua, CO2)</a:t>
            </a:r>
          </a:p>
          <a:p>
            <a:pPr marL="285750" indent="-285750">
              <a:spcAft>
                <a:spcPts val="600"/>
              </a:spcAft>
              <a:buFont typeface="Arial" panose="020B0604020202020204" pitchFamily="34" charset="0"/>
              <a:buChar char="•"/>
            </a:pPr>
            <a:r>
              <a:rPr lang="es-ES" sz="1400" dirty="0">
                <a:solidFill>
                  <a:schemeClr val="bg1"/>
                </a:solidFill>
              </a:rPr>
              <a:t>52% partículas sólidas y 48% gases</a:t>
            </a:r>
          </a:p>
          <a:p>
            <a:pPr marL="285750" indent="-285750">
              <a:spcAft>
                <a:spcPts val="600"/>
              </a:spcAft>
              <a:buFont typeface="Arial" panose="020B0604020202020204" pitchFamily="34" charset="0"/>
              <a:buChar char="•"/>
            </a:pPr>
            <a:r>
              <a:rPr lang="es-ES" sz="1400" dirty="0">
                <a:solidFill>
                  <a:schemeClr val="bg1"/>
                </a:solidFill>
              </a:rPr>
              <a:t>Se activa por calor o eléctricamente.</a:t>
            </a:r>
          </a:p>
        </p:txBody>
      </p:sp>
      <p:pic>
        <p:nvPicPr>
          <p:cNvPr id="10" name="Imagen 9">
            <a:extLst>
              <a:ext uri="{FF2B5EF4-FFF2-40B4-BE49-F238E27FC236}">
                <a16:creationId xmlns:a16="http://schemas.microsoft.com/office/drawing/2014/main" id="{7D50FC0F-7706-BECE-9AB3-8414585081B3}"/>
              </a:ext>
            </a:extLst>
          </p:cNvPr>
          <p:cNvPicPr>
            <a:picLocks noChangeAspect="1"/>
          </p:cNvPicPr>
          <p:nvPr/>
        </p:nvPicPr>
        <p:blipFill>
          <a:blip r:embed="rId6"/>
          <a:stretch>
            <a:fillRect/>
          </a:stretch>
        </p:blipFill>
        <p:spPr>
          <a:xfrm>
            <a:off x="6966787" y="1776775"/>
            <a:ext cx="2041608" cy="1503162"/>
          </a:xfrm>
          <a:prstGeom prst="roundRect">
            <a:avLst/>
          </a:prstGeom>
        </p:spPr>
      </p:pic>
      <p:pic>
        <p:nvPicPr>
          <p:cNvPr id="4" name="Picture 5">
            <a:extLst>
              <a:ext uri="{FF2B5EF4-FFF2-40B4-BE49-F238E27FC236}">
                <a16:creationId xmlns:a16="http://schemas.microsoft.com/office/drawing/2014/main" id="{8E245CCD-A24B-D9D4-AD1A-80CD61F8F797}"/>
              </a:ext>
            </a:extLst>
          </p:cNvPr>
          <p:cNvPicPr>
            <a:picLocks noChangeAspect="1"/>
          </p:cNvPicPr>
          <p:nvPr/>
        </p:nvPicPr>
        <p:blipFill>
          <a:blip r:embed="rId7"/>
          <a:srcRect b="34237"/>
          <a:stretch/>
        </p:blipFill>
        <p:spPr>
          <a:xfrm>
            <a:off x="5761844" y="4616848"/>
            <a:ext cx="3895682" cy="2241152"/>
          </a:xfrm>
          <a:prstGeom prst="rect">
            <a:avLst/>
          </a:prstGeom>
        </p:spPr>
      </p:pic>
    </p:spTree>
    <p:extLst>
      <p:ext uri="{BB962C8B-B14F-4D97-AF65-F5344CB8AC3E}">
        <p14:creationId xmlns:p14="http://schemas.microsoft.com/office/powerpoint/2010/main" val="3635837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507F6-0AB7-6142-39C3-C4480C38170E}"/>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3B5A0F5C-F9BD-A5A6-F4C2-BCDBDAAA1A98}"/>
              </a:ext>
            </a:extLst>
          </p:cNvPr>
          <p:cNvSpPr txBox="1"/>
          <p:nvPr/>
        </p:nvSpPr>
        <p:spPr>
          <a:xfrm>
            <a:off x="434189" y="484828"/>
            <a:ext cx="5843947" cy="954107"/>
          </a:xfrm>
          <a:prstGeom prst="rect">
            <a:avLst/>
          </a:prstGeom>
          <a:noFill/>
        </p:spPr>
        <p:txBody>
          <a:bodyPr wrap="square" rtlCol="0">
            <a:spAutoFit/>
          </a:bodyPr>
          <a:lstStyle/>
          <a:p>
            <a:r>
              <a:rPr lang="es-CL" sz="2800" b="1" dirty="0">
                <a:solidFill>
                  <a:schemeClr val="bg1"/>
                </a:solidFill>
                <a:latin typeface="Arial" panose="020B0604020202020204" pitchFamily="34" charset="0"/>
                <a:cs typeface="Arial" panose="020B0604020202020204" pitchFamily="34" charset="0"/>
              </a:rPr>
              <a:t>Beneficios Clave</a:t>
            </a:r>
          </a:p>
          <a:p>
            <a:r>
              <a:rPr lang="es-CL" sz="2800" b="1" dirty="0">
                <a:solidFill>
                  <a:schemeClr val="bg1"/>
                </a:solidFill>
                <a:latin typeface="Arial" panose="020B0604020202020204" pitchFamily="34" charset="0"/>
                <a:cs typeface="Arial" panose="020B0604020202020204" pitchFamily="34" charset="0"/>
              </a:rPr>
              <a:t>frente a Sistemas Tradicionales</a:t>
            </a:r>
          </a:p>
        </p:txBody>
      </p:sp>
      <p:pic>
        <p:nvPicPr>
          <p:cNvPr id="2" name="Imagen 1">
            <a:extLst>
              <a:ext uri="{FF2B5EF4-FFF2-40B4-BE49-F238E27FC236}">
                <a16:creationId xmlns:a16="http://schemas.microsoft.com/office/drawing/2014/main" id="{782C6BE7-E230-CAE8-A27F-97FD4EFA5C20}"/>
              </a:ext>
            </a:extLst>
          </p:cNvPr>
          <p:cNvPicPr>
            <a:picLocks noChangeAspect="1"/>
          </p:cNvPicPr>
          <p:nvPr/>
        </p:nvPicPr>
        <p:blipFill>
          <a:blip r:embed="rId2"/>
          <a:srcRect/>
          <a:stretch/>
        </p:blipFill>
        <p:spPr>
          <a:xfrm>
            <a:off x="11071460" y="315078"/>
            <a:ext cx="877433" cy="825070"/>
          </a:xfrm>
          <a:prstGeom prst="rect">
            <a:avLst/>
          </a:prstGeom>
        </p:spPr>
      </p:pic>
      <p:sp>
        <p:nvSpPr>
          <p:cNvPr id="3" name="Rectángulo redondeado 2">
            <a:extLst>
              <a:ext uri="{FF2B5EF4-FFF2-40B4-BE49-F238E27FC236}">
                <a16:creationId xmlns:a16="http://schemas.microsoft.com/office/drawing/2014/main" id="{58C1125B-582D-E13F-B360-4BE387B6EC58}"/>
              </a:ext>
            </a:extLst>
          </p:cNvPr>
          <p:cNvSpPr/>
          <p:nvPr/>
        </p:nvSpPr>
        <p:spPr>
          <a:xfrm>
            <a:off x="208155" y="1667520"/>
            <a:ext cx="7330069" cy="5939303"/>
          </a:xfrm>
          <a:prstGeom prst="roundRect">
            <a:avLst>
              <a:gd name="adj" fmla="val 7461"/>
            </a:avLst>
          </a:prstGeom>
          <a:solidFill>
            <a:schemeClr val="bg1">
              <a:alpha val="23748"/>
            </a:schemeClr>
          </a:solidFill>
          <a:ln>
            <a:noFill/>
          </a:ln>
          <a:effectLst>
            <a:outerShdw blurRad="315957" dist="321683" dir="2700000" algn="tl" rotWithShape="0">
              <a:prstClr val="black">
                <a:alpha val="28987"/>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75DF1DC0-F18B-FF0E-2F83-716FF40E7808}"/>
              </a:ext>
            </a:extLst>
          </p:cNvPr>
          <p:cNvSpPr txBox="1"/>
          <p:nvPr/>
        </p:nvSpPr>
        <p:spPr>
          <a:xfrm>
            <a:off x="400068" y="1951149"/>
            <a:ext cx="6776236" cy="343170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s-ES" sz="1400" b="1" dirty="0">
                <a:solidFill>
                  <a:schemeClr val="bg1"/>
                </a:solidFill>
              </a:rPr>
              <a:t>Menores costos de instalación y mantenimiento</a:t>
            </a:r>
          </a:p>
          <a:p>
            <a:pPr marL="285750" indent="-285750">
              <a:spcAft>
                <a:spcPts val="1200"/>
              </a:spcAft>
              <a:buFont typeface="Arial" panose="020B0604020202020204" pitchFamily="34" charset="0"/>
              <a:buChar char="•"/>
            </a:pPr>
            <a:r>
              <a:rPr lang="es-ES" sz="1400" b="1" dirty="0">
                <a:solidFill>
                  <a:schemeClr val="bg1"/>
                </a:solidFill>
              </a:rPr>
              <a:t>Más seguro para el personal y el medio ambiente</a:t>
            </a:r>
          </a:p>
          <a:p>
            <a:pPr marL="285750" indent="-285750">
              <a:spcAft>
                <a:spcPts val="1200"/>
              </a:spcAft>
              <a:buFont typeface="Arial" panose="020B0604020202020204" pitchFamily="34" charset="0"/>
              <a:buChar char="•"/>
            </a:pPr>
            <a:r>
              <a:rPr lang="es-ES" sz="1400" b="1" dirty="0">
                <a:solidFill>
                  <a:schemeClr val="bg1"/>
                </a:solidFill>
              </a:rPr>
              <a:t>Máxima protección y mínimo daño colateral</a:t>
            </a:r>
          </a:p>
          <a:p>
            <a:pPr marL="285750" indent="-285750">
              <a:spcAft>
                <a:spcPts val="1200"/>
              </a:spcAft>
              <a:buFont typeface="Arial" panose="020B0604020202020204" pitchFamily="34" charset="0"/>
              <a:buChar char="•"/>
            </a:pPr>
            <a:r>
              <a:rPr lang="es-ES" sz="1400" b="1" dirty="0">
                <a:solidFill>
                  <a:schemeClr val="bg1"/>
                </a:solidFill>
              </a:rPr>
              <a:t>Ideal para proteger activos críticos sin ocupar valioso espacio</a:t>
            </a:r>
          </a:p>
          <a:p>
            <a:pPr marL="285750" indent="-285750">
              <a:spcAft>
                <a:spcPts val="1200"/>
              </a:spcAft>
              <a:buFont typeface="Arial" panose="020B0604020202020204" pitchFamily="34" charset="0"/>
              <a:buChar char="•"/>
            </a:pPr>
            <a:r>
              <a:rPr lang="es-ES" sz="1400" b="1" dirty="0">
                <a:solidFill>
                  <a:schemeClr val="bg1"/>
                </a:solidFill>
              </a:rPr>
              <a:t>Detalles:</a:t>
            </a:r>
          </a:p>
          <a:p>
            <a:pPr marL="742950" lvl="1" indent="-285750">
              <a:spcAft>
                <a:spcPts val="600"/>
              </a:spcAft>
              <a:buFont typeface="Wingdings" panose="05000000000000000000" pitchFamily="2" charset="2"/>
              <a:buChar char="§"/>
            </a:pPr>
            <a:r>
              <a:rPr lang="es-ES" sz="1200" dirty="0">
                <a:solidFill>
                  <a:schemeClr val="bg1"/>
                </a:solidFill>
              </a:rPr>
              <a:t>Ahorro de espacio y peso</a:t>
            </a:r>
          </a:p>
          <a:p>
            <a:pPr marL="742950" lvl="1" indent="-285750">
              <a:spcAft>
                <a:spcPts val="600"/>
              </a:spcAft>
              <a:buFont typeface="Wingdings" panose="05000000000000000000" pitchFamily="2" charset="2"/>
              <a:buChar char="§"/>
            </a:pPr>
            <a:r>
              <a:rPr lang="es-ES" sz="1200" dirty="0">
                <a:solidFill>
                  <a:schemeClr val="bg1"/>
                </a:solidFill>
              </a:rPr>
              <a:t>Costes de mantenimiento mínimos </a:t>
            </a:r>
          </a:p>
          <a:p>
            <a:pPr marL="742950" lvl="1" indent="-285750">
              <a:spcAft>
                <a:spcPts val="600"/>
              </a:spcAft>
              <a:buFont typeface="Wingdings" panose="05000000000000000000" pitchFamily="2" charset="2"/>
              <a:buChar char="§"/>
            </a:pPr>
            <a:r>
              <a:rPr lang="es-ES" sz="1200" dirty="0">
                <a:solidFill>
                  <a:schemeClr val="bg1"/>
                </a:solidFill>
              </a:rPr>
              <a:t>Conexión fácil con sistemas de detección convencionales </a:t>
            </a:r>
          </a:p>
          <a:p>
            <a:pPr marL="742950" lvl="1" indent="-285750">
              <a:spcAft>
                <a:spcPts val="600"/>
              </a:spcAft>
              <a:buFont typeface="Wingdings" panose="05000000000000000000" pitchFamily="2" charset="2"/>
              <a:buChar char="§"/>
            </a:pPr>
            <a:r>
              <a:rPr lang="es-ES" sz="1200" dirty="0">
                <a:solidFill>
                  <a:schemeClr val="bg1"/>
                </a:solidFill>
              </a:rPr>
              <a:t>Fácil de transportar </a:t>
            </a:r>
          </a:p>
          <a:p>
            <a:pPr marL="742950" lvl="1" indent="-285750">
              <a:spcAft>
                <a:spcPts val="600"/>
              </a:spcAft>
              <a:buFont typeface="Wingdings" panose="05000000000000000000" pitchFamily="2" charset="2"/>
              <a:buChar char="§"/>
            </a:pPr>
            <a:r>
              <a:rPr lang="es-ES" sz="1200" dirty="0">
                <a:solidFill>
                  <a:schemeClr val="bg1"/>
                </a:solidFill>
              </a:rPr>
              <a:t>No hay limitaciones de sobrepresión</a:t>
            </a:r>
          </a:p>
          <a:p>
            <a:pPr marL="742950" lvl="1" indent="-285750">
              <a:spcAft>
                <a:spcPts val="600"/>
              </a:spcAft>
              <a:buFont typeface="Wingdings" panose="05000000000000000000" pitchFamily="2" charset="2"/>
              <a:buChar char="§"/>
            </a:pPr>
            <a:r>
              <a:rPr lang="es-ES" sz="1200" dirty="0">
                <a:solidFill>
                  <a:schemeClr val="bg1"/>
                </a:solidFill>
              </a:rPr>
              <a:t>Temperaturas de funcionamiento: -50°C a 250°C con un máximo de humedad de 98%</a:t>
            </a:r>
          </a:p>
        </p:txBody>
      </p:sp>
      <p:pic>
        <p:nvPicPr>
          <p:cNvPr id="7" name="Imagen 6">
            <a:extLst>
              <a:ext uri="{FF2B5EF4-FFF2-40B4-BE49-F238E27FC236}">
                <a16:creationId xmlns:a16="http://schemas.microsoft.com/office/drawing/2014/main" id="{1787D3DB-0992-9CC3-53D5-57374589556B}"/>
              </a:ext>
            </a:extLst>
          </p:cNvPr>
          <p:cNvPicPr>
            <a:picLocks noChangeAspect="1"/>
          </p:cNvPicPr>
          <p:nvPr/>
        </p:nvPicPr>
        <p:blipFill>
          <a:blip r:embed="rId3"/>
          <a:srcRect l="6295" t="57240" r="4358"/>
          <a:stretch>
            <a:fillRect/>
          </a:stretch>
        </p:blipFill>
        <p:spPr>
          <a:xfrm>
            <a:off x="7912449" y="1667521"/>
            <a:ext cx="3879484" cy="2615036"/>
          </a:xfrm>
          <a:prstGeom prst="roundRect">
            <a:avLst>
              <a:gd name="adj" fmla="val 5086"/>
            </a:avLst>
          </a:prstGeom>
        </p:spPr>
      </p:pic>
      <p:pic>
        <p:nvPicPr>
          <p:cNvPr id="10" name="Imagen 9">
            <a:extLst>
              <a:ext uri="{FF2B5EF4-FFF2-40B4-BE49-F238E27FC236}">
                <a16:creationId xmlns:a16="http://schemas.microsoft.com/office/drawing/2014/main" id="{C06E7D19-BB07-2CC4-B859-6FAC84CC5924}"/>
              </a:ext>
            </a:extLst>
          </p:cNvPr>
          <p:cNvPicPr>
            <a:picLocks noChangeAspect="1"/>
          </p:cNvPicPr>
          <p:nvPr/>
        </p:nvPicPr>
        <p:blipFill>
          <a:blip r:embed="rId4"/>
          <a:stretch>
            <a:fillRect/>
          </a:stretch>
        </p:blipFill>
        <p:spPr>
          <a:xfrm>
            <a:off x="8238385" y="4387081"/>
            <a:ext cx="3227612" cy="2284628"/>
          </a:xfrm>
          <a:prstGeom prst="roundRect">
            <a:avLst>
              <a:gd name="adj" fmla="val 5278"/>
            </a:avLst>
          </a:prstGeom>
        </p:spPr>
      </p:pic>
    </p:spTree>
    <p:extLst>
      <p:ext uri="{BB962C8B-B14F-4D97-AF65-F5344CB8AC3E}">
        <p14:creationId xmlns:p14="http://schemas.microsoft.com/office/powerpoint/2010/main" val="4084819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B206F-AEBC-30C3-5DBA-37C5A7D7627A}"/>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DCA5375-4496-63A4-47DB-4369D61E3FFB}"/>
              </a:ext>
            </a:extLst>
          </p:cNvPr>
          <p:cNvSpPr txBox="1"/>
          <p:nvPr/>
        </p:nvSpPr>
        <p:spPr>
          <a:xfrm>
            <a:off x="434189" y="484828"/>
            <a:ext cx="5843947" cy="523220"/>
          </a:xfrm>
          <a:prstGeom prst="rect">
            <a:avLst/>
          </a:prstGeom>
          <a:noFill/>
        </p:spPr>
        <p:txBody>
          <a:bodyPr wrap="square" rtlCol="0">
            <a:spAutoFit/>
          </a:bodyPr>
          <a:lstStyle/>
          <a:p>
            <a:r>
              <a:rPr lang="es-CL" sz="2800" b="1" dirty="0" err="1">
                <a:solidFill>
                  <a:schemeClr val="bg1"/>
                </a:solidFill>
                <a:latin typeface="Arial" panose="020B0604020202020204" pitchFamily="34" charset="0"/>
                <a:cs typeface="Arial" panose="020B0604020202020204" pitchFamily="34" charset="0"/>
              </a:rPr>
              <a:t>FirePro</a:t>
            </a:r>
            <a:r>
              <a:rPr lang="es-CL" sz="2800" b="1" dirty="0">
                <a:solidFill>
                  <a:schemeClr val="bg1"/>
                </a:solidFill>
                <a:latin typeface="Arial" panose="020B0604020202020204" pitchFamily="34" charset="0"/>
                <a:cs typeface="Arial" panose="020B0604020202020204" pitchFamily="34" charset="0"/>
              </a:rPr>
              <a:t> – Efectivo y Eficiente</a:t>
            </a:r>
          </a:p>
        </p:txBody>
      </p:sp>
      <p:pic>
        <p:nvPicPr>
          <p:cNvPr id="2" name="Imagen 1">
            <a:extLst>
              <a:ext uri="{FF2B5EF4-FFF2-40B4-BE49-F238E27FC236}">
                <a16:creationId xmlns:a16="http://schemas.microsoft.com/office/drawing/2014/main" id="{1FC0C1F8-8383-B49B-5B91-D575D3EF4200}"/>
              </a:ext>
            </a:extLst>
          </p:cNvPr>
          <p:cNvPicPr>
            <a:picLocks noChangeAspect="1"/>
          </p:cNvPicPr>
          <p:nvPr/>
        </p:nvPicPr>
        <p:blipFill>
          <a:blip r:embed="rId2"/>
          <a:srcRect/>
          <a:stretch/>
        </p:blipFill>
        <p:spPr>
          <a:xfrm>
            <a:off x="11071460" y="315078"/>
            <a:ext cx="877433" cy="825070"/>
          </a:xfrm>
          <a:prstGeom prst="rect">
            <a:avLst/>
          </a:prstGeom>
        </p:spPr>
      </p:pic>
      <p:sp>
        <p:nvSpPr>
          <p:cNvPr id="14" name="TextBox 17">
            <a:extLst>
              <a:ext uri="{FF2B5EF4-FFF2-40B4-BE49-F238E27FC236}">
                <a16:creationId xmlns:a16="http://schemas.microsoft.com/office/drawing/2014/main" id="{ADB1F917-BA84-E1EB-9D4C-50A551613281}"/>
              </a:ext>
            </a:extLst>
          </p:cNvPr>
          <p:cNvSpPr txBox="1"/>
          <p:nvPr/>
        </p:nvSpPr>
        <p:spPr>
          <a:xfrm>
            <a:off x="824803" y="1800609"/>
            <a:ext cx="6469063" cy="331714"/>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spcFirstLastPara="1" lIns="42333" tIns="42333" rIns="42333" bIns="42333" spcCol="38100" anchor="ctr">
            <a:spAutoFit/>
          </a:bodyPr>
          <a:lstStyle/>
          <a:p>
            <a:pPr algn="l" defTabSz="584200" eaLnBrk="1" fontAlgn="auto" latinLnBrk="1">
              <a:spcBef>
                <a:spcPts val="0"/>
              </a:spcBef>
              <a:spcAft>
                <a:spcPts val="0"/>
              </a:spcAft>
              <a:defRPr/>
            </a:pPr>
            <a:r>
              <a:rPr lang="es-CL" sz="1600" kern="0" noProof="0">
                <a:solidFill>
                  <a:schemeClr val="bg1"/>
                </a:solidFill>
                <a:ea typeface="Gotham Book" charset="0"/>
                <a:cs typeface="Gotham Book" charset="0"/>
              </a:rPr>
              <a:t>Comparaciones de masa de agente extintor: </a:t>
            </a:r>
          </a:p>
        </p:txBody>
      </p:sp>
      <p:grpSp>
        <p:nvGrpSpPr>
          <p:cNvPr id="26" name="Grupo 25">
            <a:extLst>
              <a:ext uri="{FF2B5EF4-FFF2-40B4-BE49-F238E27FC236}">
                <a16:creationId xmlns:a16="http://schemas.microsoft.com/office/drawing/2014/main" id="{862326A4-B5F6-7A47-DE6C-BCDBD26596E7}"/>
              </a:ext>
            </a:extLst>
          </p:cNvPr>
          <p:cNvGrpSpPr/>
          <p:nvPr/>
        </p:nvGrpSpPr>
        <p:grpSpPr>
          <a:xfrm>
            <a:off x="3840588" y="3701161"/>
            <a:ext cx="8042275" cy="1601788"/>
            <a:chOff x="3736510" y="4108682"/>
            <a:chExt cx="8042275" cy="1601788"/>
          </a:xfrm>
        </p:grpSpPr>
        <p:pic>
          <p:nvPicPr>
            <p:cNvPr id="6" name="Picture 51" descr="pp.png">
              <a:extLst>
                <a:ext uri="{FF2B5EF4-FFF2-40B4-BE49-F238E27FC236}">
                  <a16:creationId xmlns:a16="http://schemas.microsoft.com/office/drawing/2014/main" id="{63BC3B6B-20C5-8DE3-DCEE-B3539B217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098" b="88112" l="3158" r="97632">
                          <a14:foregroundMark x1="3816" y1="29371" x2="4342" y2="52448"/>
                          <a14:foregroundMark x1="16974" y1="18881" x2="14211" y2="52448"/>
                          <a14:foregroundMark x1="14211" y1="52448" x2="14079" y2="53147"/>
                          <a14:foregroundMark x1="29737" y1="25175" x2="25526" y2="50350"/>
                          <a14:foregroundMark x1="46579" y1="18881" x2="40526" y2="37762"/>
                          <a14:foregroundMark x1="4342" y1="23077" x2="3158" y2="30070"/>
                          <a14:foregroundMark x1="68816" y1="6993" x2="67763" y2="8392"/>
                          <a14:foregroundMark x1="80132" y1="42657" x2="90000" y2="48252"/>
                          <a14:foregroundMark x1="90000" y1="48252" x2="90395" y2="25874"/>
                          <a14:foregroundMark x1="76711" y1="34266" x2="89868" y2="39161"/>
                          <a14:foregroundMark x1="89868" y1="39161" x2="83289" y2="28671"/>
                          <a14:foregroundMark x1="77237" y1="52448" x2="86842" y2="66434"/>
                          <a14:foregroundMark x1="86842" y1="66434" x2="94342" y2="54545"/>
                          <a14:foregroundMark x1="94342" y1="54545" x2="91842" y2="20280"/>
                          <a14:foregroundMark x1="94868" y1="54545" x2="93816" y2="17483"/>
                          <a14:foregroundMark x1="93816" y1="17483" x2="92632" y2="10490"/>
                          <a14:foregroundMark x1="97237" y1="44755" x2="91974" y2="18182"/>
                          <a14:foregroundMark x1="91974" y1="18182" x2="85132" y2="11888"/>
                          <a14:foregroundMark x1="75658" y1="44755" x2="78816" y2="76224"/>
                          <a14:foregroundMark x1="78816" y1="76224" x2="86447" y2="90909"/>
                          <a14:foregroundMark x1="86447" y1="90909" x2="94868" y2="79720"/>
                          <a14:foregroundMark x1="94868" y1="79720" x2="97632" y2="47552"/>
                          <a14:foregroundMark x1="97632" y1="47552" x2="97632" y2="47552"/>
                          <a14:foregroundMark x1="90921" y1="8392" x2="87632" y2="2098"/>
                          <a14:foregroundMark x1="70921" y1="29371" x2="54474" y2="73427"/>
                          <a14:foregroundMark x1="54474" y1="73427" x2="53947" y2="74126"/>
                          <a14:foregroundMark x1="69605" y1="63636" x2="63947" y2="39161"/>
                          <a14:foregroundMark x1="63947" y1="39161" x2="67895" y2="8392"/>
                          <a14:foregroundMark x1="71184" y1="33566" x2="64342" y2="55944"/>
                          <a14:foregroundMark x1="64342" y1="55944" x2="57632" y2="37762"/>
                          <a14:foregroundMark x1="57632" y1="37762" x2="59868" y2="28671"/>
                          <a14:foregroundMark x1="55526" y1="46154" x2="56974" y2="56643"/>
                          <a14:foregroundMark x1="41447" y1="30769" x2="47632" y2="6294"/>
                          <a14:foregroundMark x1="47632" y1="6294" x2="49605" y2="42657"/>
                          <a14:foregroundMark x1="49605" y1="42657" x2="49474" y2="43357"/>
                          <a14:foregroundMark x1="50395" y1="25175" x2="49605" y2="20280"/>
                          <a14:foregroundMark x1="17763" y1="19580" x2="14211" y2="28671"/>
                          <a14:foregroundMark x1="17632" y1="53147" x2="18289" y2="20979"/>
                          <a14:foregroundMark x1="18026" y1="30070" x2="19342" y2="50350"/>
                          <a14:foregroundMark x1="55658" y1="52448" x2="55263" y2="66434"/>
                        </a14:backgroundRemoval>
                      </a14:imgEffect>
                    </a14:imgLayer>
                  </a14:imgProps>
                </a:ext>
                <a:ext uri="{28A0092B-C50C-407E-A947-70E740481C1C}">
                  <a14:useLocalDpi xmlns:a14="http://schemas.microsoft.com/office/drawing/2010/main" val="0"/>
                </a:ext>
              </a:extLst>
            </a:blip>
            <a:srcRect/>
            <a:stretch>
              <a:fillRect/>
            </a:stretch>
          </p:blipFill>
          <p:spPr bwMode="auto">
            <a:xfrm>
              <a:off x="4247685" y="4149957"/>
              <a:ext cx="72294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hape 1147">
              <a:extLst>
                <a:ext uri="{FF2B5EF4-FFF2-40B4-BE49-F238E27FC236}">
                  <a16:creationId xmlns:a16="http://schemas.microsoft.com/office/drawing/2014/main" id="{4CD21D6A-F8AE-9844-8ED0-5F5C542E595D}"/>
                </a:ext>
              </a:extLst>
            </p:cNvPr>
            <p:cNvSpPr>
              <a:spLocks noChangeArrowheads="1"/>
            </p:cNvSpPr>
            <p:nvPr/>
          </p:nvSpPr>
          <p:spPr bwMode="auto">
            <a:xfrm>
              <a:off x="4622335" y="5300895"/>
              <a:ext cx="10953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42333" tIns="42333" rIns="42333" bIns="42333" anchor="ctr">
              <a:spAutoFit/>
            </a:bodyPr>
            <a:lstStyle>
              <a:lvl1pPr>
                <a:defRPr sz="2500">
                  <a:solidFill>
                    <a:schemeClr val="tx1"/>
                  </a:solidFill>
                  <a:latin typeface="Arial" panose="020B0604020202020204" pitchFamily="34" charset="0"/>
                  <a:ea typeface="Helvetica Light"/>
                  <a:cs typeface="Helvetica Light"/>
                  <a:sym typeface="Helvetica Light"/>
                </a:defRPr>
              </a:lvl1pPr>
              <a:lvl2pPr marL="742950" indent="-285750">
                <a:defRPr sz="2500">
                  <a:solidFill>
                    <a:schemeClr val="tx1"/>
                  </a:solidFill>
                  <a:latin typeface="Arial" panose="020B0604020202020204" pitchFamily="34" charset="0"/>
                  <a:ea typeface="Helvetica Light"/>
                  <a:cs typeface="Helvetica Light"/>
                  <a:sym typeface="Helvetica Light"/>
                </a:defRPr>
              </a:lvl2pPr>
              <a:lvl3pPr marL="1143000" indent="-228600">
                <a:defRPr sz="2500">
                  <a:solidFill>
                    <a:schemeClr val="tx1"/>
                  </a:solidFill>
                  <a:latin typeface="Arial" panose="020B0604020202020204" pitchFamily="34" charset="0"/>
                  <a:ea typeface="Helvetica Light"/>
                  <a:cs typeface="Helvetica Light"/>
                  <a:sym typeface="Helvetica Light"/>
                </a:defRPr>
              </a:lvl3pPr>
              <a:lvl4pPr marL="1600200" indent="-228600">
                <a:defRPr sz="2500">
                  <a:solidFill>
                    <a:schemeClr val="tx1"/>
                  </a:solidFill>
                  <a:latin typeface="Arial" panose="020B0604020202020204" pitchFamily="34" charset="0"/>
                  <a:ea typeface="Helvetica Light"/>
                  <a:cs typeface="Helvetica Light"/>
                  <a:sym typeface="Helvetica Light"/>
                </a:defRPr>
              </a:lvl4pPr>
              <a:lvl5pPr marL="2057400" indent="-228600">
                <a:defRPr sz="2500">
                  <a:solidFill>
                    <a:schemeClr val="tx1"/>
                  </a:solidFill>
                  <a:latin typeface="Arial" panose="020B0604020202020204" pitchFamily="34" charset="0"/>
                  <a:ea typeface="Helvetica Light"/>
                  <a:cs typeface="Helvetica Light"/>
                  <a:sym typeface="Helvetica Light"/>
                </a:defRPr>
              </a:lvl5pPr>
              <a:lvl6pPr marL="25146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6pPr>
              <a:lvl7pPr marL="29718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7pPr>
              <a:lvl8pPr marL="34290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8pPr>
              <a:lvl9pPr marL="38862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9pPr>
            </a:lstStyle>
            <a:p>
              <a:pPr algn="r" eaLnBrk="1" hangingPunct="1"/>
              <a:r>
                <a:rPr lang="es-ES" altLang="en-US" sz="1400">
                  <a:solidFill>
                    <a:schemeClr val="bg1"/>
                  </a:solidFill>
                  <a:latin typeface="Gotham Book"/>
                  <a:ea typeface="Proxima Nova Semibold"/>
                  <a:cs typeface="Proxima Nova Semibold"/>
                  <a:sym typeface="Proxima Nova Semibold"/>
                </a:rPr>
                <a:t>Halon 1301</a:t>
              </a:r>
            </a:p>
          </p:txBody>
        </p:sp>
        <p:sp>
          <p:nvSpPr>
            <p:cNvPr id="9" name="Shape 1148">
              <a:extLst>
                <a:ext uri="{FF2B5EF4-FFF2-40B4-BE49-F238E27FC236}">
                  <a16:creationId xmlns:a16="http://schemas.microsoft.com/office/drawing/2014/main" id="{F81D1509-25A4-4724-0637-B4A87EE2B30C}"/>
                </a:ext>
              </a:extLst>
            </p:cNvPr>
            <p:cNvSpPr>
              <a:spLocks noChangeArrowheads="1"/>
            </p:cNvSpPr>
            <p:nvPr/>
          </p:nvSpPr>
          <p:spPr bwMode="auto">
            <a:xfrm>
              <a:off x="5944723" y="5300895"/>
              <a:ext cx="7159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42333" tIns="42333" rIns="42333" bIns="42333" anchor="ctr">
              <a:spAutoFit/>
            </a:bodyPr>
            <a:lstStyle>
              <a:lvl1pPr>
                <a:defRPr sz="2500">
                  <a:solidFill>
                    <a:schemeClr val="tx1"/>
                  </a:solidFill>
                  <a:latin typeface="Arial" panose="020B0604020202020204" pitchFamily="34" charset="0"/>
                  <a:ea typeface="Helvetica Light"/>
                  <a:cs typeface="Helvetica Light"/>
                  <a:sym typeface="Helvetica Light"/>
                </a:defRPr>
              </a:lvl1pPr>
              <a:lvl2pPr marL="742950" indent="-285750">
                <a:defRPr sz="2500">
                  <a:solidFill>
                    <a:schemeClr val="tx1"/>
                  </a:solidFill>
                  <a:latin typeface="Arial" panose="020B0604020202020204" pitchFamily="34" charset="0"/>
                  <a:ea typeface="Helvetica Light"/>
                  <a:cs typeface="Helvetica Light"/>
                  <a:sym typeface="Helvetica Light"/>
                </a:defRPr>
              </a:lvl2pPr>
              <a:lvl3pPr marL="1143000" indent="-228600">
                <a:defRPr sz="2500">
                  <a:solidFill>
                    <a:schemeClr val="tx1"/>
                  </a:solidFill>
                  <a:latin typeface="Arial" panose="020B0604020202020204" pitchFamily="34" charset="0"/>
                  <a:ea typeface="Helvetica Light"/>
                  <a:cs typeface="Helvetica Light"/>
                  <a:sym typeface="Helvetica Light"/>
                </a:defRPr>
              </a:lvl3pPr>
              <a:lvl4pPr marL="1600200" indent="-228600">
                <a:defRPr sz="2500">
                  <a:solidFill>
                    <a:schemeClr val="tx1"/>
                  </a:solidFill>
                  <a:latin typeface="Arial" panose="020B0604020202020204" pitchFamily="34" charset="0"/>
                  <a:ea typeface="Helvetica Light"/>
                  <a:cs typeface="Helvetica Light"/>
                  <a:sym typeface="Helvetica Light"/>
                </a:defRPr>
              </a:lvl4pPr>
              <a:lvl5pPr marL="2057400" indent="-228600">
                <a:defRPr sz="2500">
                  <a:solidFill>
                    <a:schemeClr val="tx1"/>
                  </a:solidFill>
                  <a:latin typeface="Arial" panose="020B0604020202020204" pitchFamily="34" charset="0"/>
                  <a:ea typeface="Helvetica Light"/>
                  <a:cs typeface="Helvetica Light"/>
                  <a:sym typeface="Helvetica Light"/>
                </a:defRPr>
              </a:lvl5pPr>
              <a:lvl6pPr marL="25146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6pPr>
              <a:lvl7pPr marL="29718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7pPr>
              <a:lvl8pPr marL="34290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8pPr>
              <a:lvl9pPr marL="38862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9pPr>
            </a:lstStyle>
            <a:p>
              <a:pPr algn="r" eaLnBrk="1" hangingPunct="1"/>
              <a:r>
                <a:rPr lang="es-ES" altLang="en-US" sz="1400">
                  <a:solidFill>
                    <a:schemeClr val="bg1"/>
                  </a:solidFill>
                  <a:latin typeface="Gotham Book"/>
                  <a:ea typeface="Proxima Nova Semibold"/>
                  <a:cs typeface="Proxima Nova Semibold"/>
                  <a:sym typeface="Proxima Nova Semibold"/>
                </a:rPr>
                <a:t>FM-200</a:t>
              </a:r>
            </a:p>
          </p:txBody>
        </p:sp>
        <p:sp>
          <p:nvSpPr>
            <p:cNvPr id="11" name="Shape 1149">
              <a:extLst>
                <a:ext uri="{FF2B5EF4-FFF2-40B4-BE49-F238E27FC236}">
                  <a16:creationId xmlns:a16="http://schemas.microsoft.com/office/drawing/2014/main" id="{CB70C68A-A5C5-715B-4C55-55152D3E01BC}"/>
                </a:ext>
              </a:extLst>
            </p:cNvPr>
            <p:cNvSpPr>
              <a:spLocks noChangeArrowheads="1"/>
            </p:cNvSpPr>
            <p:nvPr/>
          </p:nvSpPr>
          <p:spPr bwMode="auto">
            <a:xfrm>
              <a:off x="7027398" y="5300895"/>
              <a:ext cx="5778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42333" tIns="42333" rIns="42333" bIns="42333" anchor="ctr">
              <a:spAutoFit/>
            </a:bodyPr>
            <a:lstStyle>
              <a:lvl1pPr>
                <a:defRPr sz="2500">
                  <a:solidFill>
                    <a:schemeClr val="tx1"/>
                  </a:solidFill>
                  <a:latin typeface="Arial" panose="020B0604020202020204" pitchFamily="34" charset="0"/>
                  <a:ea typeface="Helvetica Light"/>
                  <a:cs typeface="Helvetica Light"/>
                  <a:sym typeface="Helvetica Light"/>
                </a:defRPr>
              </a:lvl1pPr>
              <a:lvl2pPr marL="742950" indent="-285750">
                <a:defRPr sz="2500">
                  <a:solidFill>
                    <a:schemeClr val="tx1"/>
                  </a:solidFill>
                  <a:latin typeface="Arial" panose="020B0604020202020204" pitchFamily="34" charset="0"/>
                  <a:ea typeface="Helvetica Light"/>
                  <a:cs typeface="Helvetica Light"/>
                  <a:sym typeface="Helvetica Light"/>
                </a:defRPr>
              </a:lvl2pPr>
              <a:lvl3pPr marL="1143000" indent="-228600">
                <a:defRPr sz="2500">
                  <a:solidFill>
                    <a:schemeClr val="tx1"/>
                  </a:solidFill>
                  <a:latin typeface="Arial" panose="020B0604020202020204" pitchFamily="34" charset="0"/>
                  <a:ea typeface="Helvetica Light"/>
                  <a:cs typeface="Helvetica Light"/>
                  <a:sym typeface="Helvetica Light"/>
                </a:defRPr>
              </a:lvl3pPr>
              <a:lvl4pPr marL="1600200" indent="-228600">
                <a:defRPr sz="2500">
                  <a:solidFill>
                    <a:schemeClr val="tx1"/>
                  </a:solidFill>
                  <a:latin typeface="Arial" panose="020B0604020202020204" pitchFamily="34" charset="0"/>
                  <a:ea typeface="Helvetica Light"/>
                  <a:cs typeface="Helvetica Light"/>
                  <a:sym typeface="Helvetica Light"/>
                </a:defRPr>
              </a:lvl4pPr>
              <a:lvl5pPr marL="2057400" indent="-228600">
                <a:defRPr sz="2500">
                  <a:solidFill>
                    <a:schemeClr val="tx1"/>
                  </a:solidFill>
                  <a:latin typeface="Arial" panose="020B0604020202020204" pitchFamily="34" charset="0"/>
                  <a:ea typeface="Helvetica Light"/>
                  <a:cs typeface="Helvetica Light"/>
                  <a:sym typeface="Helvetica Light"/>
                </a:defRPr>
              </a:lvl5pPr>
              <a:lvl6pPr marL="25146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6pPr>
              <a:lvl7pPr marL="29718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7pPr>
              <a:lvl8pPr marL="34290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8pPr>
              <a:lvl9pPr marL="38862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9pPr>
            </a:lstStyle>
            <a:p>
              <a:pPr algn="r" eaLnBrk="1" hangingPunct="1"/>
              <a:r>
                <a:rPr lang="es-ES" altLang="en-US" sz="1400">
                  <a:solidFill>
                    <a:schemeClr val="bg1"/>
                  </a:solidFill>
                  <a:latin typeface="Gotham Book"/>
                  <a:ea typeface="Proxima Nova Semibold"/>
                  <a:cs typeface="Proxima Nova Semibold"/>
                  <a:sym typeface="Proxima Nova Semibold"/>
                </a:rPr>
                <a:t>FE-13</a:t>
              </a:r>
            </a:p>
          </p:txBody>
        </p:sp>
        <p:sp>
          <p:nvSpPr>
            <p:cNvPr id="12" name="Shape 1150">
              <a:extLst>
                <a:ext uri="{FF2B5EF4-FFF2-40B4-BE49-F238E27FC236}">
                  <a16:creationId xmlns:a16="http://schemas.microsoft.com/office/drawing/2014/main" id="{617451C9-689D-1EA9-A76A-698E2EC0778D}"/>
                </a:ext>
              </a:extLst>
            </p:cNvPr>
            <p:cNvSpPr>
              <a:spLocks noChangeArrowheads="1"/>
            </p:cNvSpPr>
            <p:nvPr/>
          </p:nvSpPr>
          <p:spPr bwMode="auto">
            <a:xfrm>
              <a:off x="8168810" y="5300895"/>
              <a:ext cx="6350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42333" tIns="42333" rIns="42333" bIns="42333" anchor="ctr">
              <a:spAutoFit/>
            </a:bodyPr>
            <a:lstStyle>
              <a:lvl1pPr>
                <a:defRPr sz="2500">
                  <a:solidFill>
                    <a:schemeClr val="tx1"/>
                  </a:solidFill>
                  <a:latin typeface="Arial" panose="020B0604020202020204" pitchFamily="34" charset="0"/>
                  <a:ea typeface="Helvetica Light"/>
                  <a:cs typeface="Helvetica Light"/>
                  <a:sym typeface="Helvetica Light"/>
                </a:defRPr>
              </a:lvl1pPr>
              <a:lvl2pPr marL="742950" indent="-285750">
                <a:defRPr sz="2500">
                  <a:solidFill>
                    <a:schemeClr val="tx1"/>
                  </a:solidFill>
                  <a:latin typeface="Arial" panose="020B0604020202020204" pitchFamily="34" charset="0"/>
                  <a:ea typeface="Helvetica Light"/>
                  <a:cs typeface="Helvetica Light"/>
                  <a:sym typeface="Helvetica Light"/>
                </a:defRPr>
              </a:lvl2pPr>
              <a:lvl3pPr marL="1143000" indent="-228600">
                <a:defRPr sz="2500">
                  <a:solidFill>
                    <a:schemeClr val="tx1"/>
                  </a:solidFill>
                  <a:latin typeface="Arial" panose="020B0604020202020204" pitchFamily="34" charset="0"/>
                  <a:ea typeface="Helvetica Light"/>
                  <a:cs typeface="Helvetica Light"/>
                  <a:sym typeface="Helvetica Light"/>
                </a:defRPr>
              </a:lvl3pPr>
              <a:lvl4pPr marL="1600200" indent="-228600">
                <a:defRPr sz="2500">
                  <a:solidFill>
                    <a:schemeClr val="tx1"/>
                  </a:solidFill>
                  <a:latin typeface="Arial" panose="020B0604020202020204" pitchFamily="34" charset="0"/>
                  <a:ea typeface="Helvetica Light"/>
                  <a:cs typeface="Helvetica Light"/>
                  <a:sym typeface="Helvetica Light"/>
                </a:defRPr>
              </a:lvl4pPr>
              <a:lvl5pPr marL="2057400" indent="-228600">
                <a:defRPr sz="2500">
                  <a:solidFill>
                    <a:schemeClr val="tx1"/>
                  </a:solidFill>
                  <a:latin typeface="Arial" panose="020B0604020202020204" pitchFamily="34" charset="0"/>
                  <a:ea typeface="Helvetica Light"/>
                  <a:cs typeface="Helvetica Light"/>
                  <a:sym typeface="Helvetica Light"/>
                </a:defRPr>
              </a:lvl5pPr>
              <a:lvl6pPr marL="25146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6pPr>
              <a:lvl7pPr marL="29718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7pPr>
              <a:lvl8pPr marL="34290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8pPr>
              <a:lvl9pPr marL="38862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9pPr>
            </a:lstStyle>
            <a:p>
              <a:pPr algn="r" eaLnBrk="1" hangingPunct="1"/>
              <a:r>
                <a:rPr lang="es-ES" altLang="en-US" sz="1400" dirty="0">
                  <a:solidFill>
                    <a:schemeClr val="bg1"/>
                  </a:solidFill>
                  <a:latin typeface="Gotham Book"/>
                  <a:ea typeface="Proxima Nova Semibold"/>
                  <a:cs typeface="Proxima Nova Semibold"/>
                  <a:sym typeface="Proxima Nova Semibold"/>
                </a:rPr>
                <a:t>CO</a:t>
              </a:r>
              <a:r>
                <a:rPr lang="es-ES" altLang="en-US" sz="1400" baseline="-25000" dirty="0">
                  <a:solidFill>
                    <a:schemeClr val="bg1"/>
                  </a:solidFill>
                  <a:latin typeface="Gotham Book"/>
                  <a:ea typeface="Proxima Nova Semibold"/>
                  <a:cs typeface="Proxima Nova Semibold"/>
                  <a:sym typeface="Proxima Nova Semibold"/>
                </a:rPr>
                <a:t>2</a:t>
              </a:r>
            </a:p>
          </p:txBody>
        </p:sp>
        <p:sp>
          <p:nvSpPr>
            <p:cNvPr id="13" name="Shape 1151">
              <a:extLst>
                <a:ext uri="{FF2B5EF4-FFF2-40B4-BE49-F238E27FC236}">
                  <a16:creationId xmlns:a16="http://schemas.microsoft.com/office/drawing/2014/main" id="{21DC7BCE-2837-77E5-75CB-674CBB62423D}"/>
                </a:ext>
              </a:extLst>
            </p:cNvPr>
            <p:cNvSpPr>
              <a:spLocks noChangeArrowheads="1"/>
            </p:cNvSpPr>
            <p:nvPr/>
          </p:nvSpPr>
          <p:spPr bwMode="auto">
            <a:xfrm>
              <a:off x="9084798" y="5192945"/>
              <a:ext cx="83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42333" tIns="42333" rIns="42333" bIns="42333" anchor="ctr">
              <a:spAutoFit/>
            </a:bodyPr>
            <a:lstStyle>
              <a:lvl1pPr>
                <a:defRPr sz="2500">
                  <a:solidFill>
                    <a:schemeClr val="tx1"/>
                  </a:solidFill>
                  <a:latin typeface="Arial" panose="020B0604020202020204" pitchFamily="34" charset="0"/>
                  <a:ea typeface="Helvetica Light"/>
                  <a:cs typeface="Helvetica Light"/>
                  <a:sym typeface="Helvetica Light"/>
                </a:defRPr>
              </a:lvl1pPr>
              <a:lvl2pPr marL="742950" indent="-285750">
                <a:defRPr sz="2500">
                  <a:solidFill>
                    <a:schemeClr val="tx1"/>
                  </a:solidFill>
                  <a:latin typeface="Arial" panose="020B0604020202020204" pitchFamily="34" charset="0"/>
                  <a:ea typeface="Helvetica Light"/>
                  <a:cs typeface="Helvetica Light"/>
                  <a:sym typeface="Helvetica Light"/>
                </a:defRPr>
              </a:lvl2pPr>
              <a:lvl3pPr marL="1143000" indent="-228600">
                <a:defRPr sz="2500">
                  <a:solidFill>
                    <a:schemeClr val="tx1"/>
                  </a:solidFill>
                  <a:latin typeface="Arial" panose="020B0604020202020204" pitchFamily="34" charset="0"/>
                  <a:ea typeface="Helvetica Light"/>
                  <a:cs typeface="Helvetica Light"/>
                  <a:sym typeface="Helvetica Light"/>
                </a:defRPr>
              </a:lvl3pPr>
              <a:lvl4pPr marL="1600200" indent="-228600">
                <a:defRPr sz="2500">
                  <a:solidFill>
                    <a:schemeClr val="tx1"/>
                  </a:solidFill>
                  <a:latin typeface="Arial" panose="020B0604020202020204" pitchFamily="34" charset="0"/>
                  <a:ea typeface="Helvetica Light"/>
                  <a:cs typeface="Helvetica Light"/>
                  <a:sym typeface="Helvetica Light"/>
                </a:defRPr>
              </a:lvl4pPr>
              <a:lvl5pPr marL="2057400" indent="-228600">
                <a:defRPr sz="2500">
                  <a:solidFill>
                    <a:schemeClr val="tx1"/>
                  </a:solidFill>
                  <a:latin typeface="Arial" panose="020B0604020202020204" pitchFamily="34" charset="0"/>
                  <a:ea typeface="Helvetica Light"/>
                  <a:cs typeface="Helvetica Light"/>
                  <a:sym typeface="Helvetica Light"/>
                </a:defRPr>
              </a:lvl5pPr>
              <a:lvl6pPr marL="25146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6pPr>
              <a:lvl7pPr marL="29718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7pPr>
              <a:lvl8pPr marL="34290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8pPr>
              <a:lvl9pPr marL="38862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9pPr>
            </a:lstStyle>
            <a:p>
              <a:pPr algn="r" eaLnBrk="1" hangingPunct="1"/>
              <a:r>
                <a:rPr lang="en-US" altLang="en-US" sz="1400">
                  <a:solidFill>
                    <a:schemeClr val="bg1"/>
                  </a:solidFill>
                  <a:latin typeface="Gotham Book"/>
                  <a:ea typeface="Proxima Nova Semibold"/>
                  <a:cs typeface="Proxima Nova Semibold"/>
                  <a:sym typeface="Proxima Nova Semibold"/>
                </a:rPr>
                <a:t>Gases  inertes</a:t>
              </a:r>
              <a:endParaRPr lang="es-ES" altLang="en-US" sz="1400">
                <a:solidFill>
                  <a:schemeClr val="bg1"/>
                </a:solidFill>
                <a:latin typeface="Gotham Book"/>
                <a:ea typeface="Proxima Nova Semibold"/>
                <a:cs typeface="Proxima Nova Semibold"/>
                <a:sym typeface="Proxima Nova Semibold"/>
              </a:endParaRPr>
            </a:p>
          </p:txBody>
        </p:sp>
        <p:sp>
          <p:nvSpPr>
            <p:cNvPr id="15" name="TextBox 18">
              <a:extLst>
                <a:ext uri="{FF2B5EF4-FFF2-40B4-BE49-F238E27FC236}">
                  <a16:creationId xmlns:a16="http://schemas.microsoft.com/office/drawing/2014/main" id="{1AD663E0-5E43-0987-58A9-CBB9F5A25079}"/>
                </a:ext>
              </a:extLst>
            </p:cNvPr>
            <p:cNvSpPr txBox="1"/>
            <p:nvPr/>
          </p:nvSpPr>
          <p:spPr>
            <a:xfrm>
              <a:off x="4436598" y="4108682"/>
              <a:ext cx="652462" cy="301625"/>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spcFirstLastPara="1" lIns="42333" tIns="42333" rIns="42333" bIns="42333" spcCol="38100" anchor="ctr">
              <a:spAutoFit/>
            </a:bodyPr>
            <a:lstStyle/>
            <a:p>
              <a:pPr algn="ctr" defTabSz="584200" eaLnBrk="1" fontAlgn="auto" latinLnBrk="1">
                <a:spcBef>
                  <a:spcPts val="0"/>
                </a:spcBef>
                <a:spcAft>
                  <a:spcPts val="0"/>
                </a:spcAft>
                <a:defRPr/>
              </a:pPr>
              <a:r>
                <a:rPr lang="en-US" sz="1400" b="1" kern="0" dirty="0">
                  <a:solidFill>
                    <a:schemeClr val="bg1"/>
                  </a:solidFill>
                  <a:latin typeface="Gotham Book"/>
                  <a:ea typeface="+mn-ea"/>
                  <a:cs typeface="+mn-cs"/>
                </a:rPr>
                <a:t>1Kg</a:t>
              </a:r>
              <a:endParaRPr lang="en-GB" sz="1400" b="1" kern="0" dirty="0">
                <a:solidFill>
                  <a:schemeClr val="bg1"/>
                </a:solidFill>
                <a:latin typeface="Gotham Book"/>
                <a:ea typeface="+mn-ea"/>
                <a:cs typeface="+mn-cs"/>
              </a:endParaRPr>
            </a:p>
          </p:txBody>
        </p:sp>
        <p:sp>
          <p:nvSpPr>
            <p:cNvPr id="16" name="Rectangle 19">
              <a:extLst>
                <a:ext uri="{FF2B5EF4-FFF2-40B4-BE49-F238E27FC236}">
                  <a16:creationId xmlns:a16="http://schemas.microsoft.com/office/drawing/2014/main" id="{72629040-2A33-7DA1-AE4C-B8253289EA2E}"/>
                </a:ext>
              </a:extLst>
            </p:cNvPr>
            <p:cNvSpPr/>
            <p:nvPr/>
          </p:nvSpPr>
          <p:spPr>
            <a:xfrm>
              <a:off x="5500223" y="4108682"/>
              <a:ext cx="552450" cy="307975"/>
            </a:xfrm>
            <a:prstGeom prst="rect">
              <a:avLst/>
            </a:prstGeom>
          </p:spPr>
          <p:txBody>
            <a:bodyPr>
              <a:spAutoFit/>
            </a:bodyPr>
            <a:lstStyle/>
            <a:p>
              <a:pPr algn="ctr" defTabSz="353908" eaLnBrk="1" fontAlgn="auto" latinLnBrk="1">
                <a:spcBef>
                  <a:spcPts val="0"/>
                </a:spcBef>
                <a:spcAft>
                  <a:spcPts val="0"/>
                </a:spcAft>
                <a:defRPr/>
              </a:pPr>
              <a:r>
                <a:rPr lang="en-US" sz="1400" b="1" kern="0" dirty="0">
                  <a:solidFill>
                    <a:schemeClr val="bg1"/>
                  </a:solidFill>
                  <a:latin typeface="Gotham Book"/>
                  <a:ea typeface="+mn-ea"/>
                  <a:cs typeface="+mn-cs"/>
                </a:rPr>
                <a:t>4Kg</a:t>
              </a:r>
              <a:endParaRPr lang="en-GB" sz="1400" b="1" kern="0" dirty="0">
                <a:solidFill>
                  <a:schemeClr val="bg1"/>
                </a:solidFill>
                <a:latin typeface="Gotham Book"/>
                <a:ea typeface="+mn-ea"/>
                <a:cs typeface="+mn-cs"/>
              </a:endParaRPr>
            </a:p>
          </p:txBody>
        </p:sp>
        <p:sp>
          <p:nvSpPr>
            <p:cNvPr id="17" name="Rectangle 20">
              <a:extLst>
                <a:ext uri="{FF2B5EF4-FFF2-40B4-BE49-F238E27FC236}">
                  <a16:creationId xmlns:a16="http://schemas.microsoft.com/office/drawing/2014/main" id="{6E786F87-65C0-B37C-95AB-FFFB11CE2CBB}"/>
                </a:ext>
              </a:extLst>
            </p:cNvPr>
            <p:cNvSpPr/>
            <p:nvPr/>
          </p:nvSpPr>
          <p:spPr>
            <a:xfrm>
              <a:off x="6638460" y="4108682"/>
              <a:ext cx="552450" cy="307975"/>
            </a:xfrm>
            <a:prstGeom prst="rect">
              <a:avLst/>
            </a:prstGeom>
          </p:spPr>
          <p:txBody>
            <a:bodyPr>
              <a:spAutoFit/>
            </a:bodyPr>
            <a:lstStyle/>
            <a:p>
              <a:pPr algn="ctr" defTabSz="353908" eaLnBrk="1" fontAlgn="auto" latinLnBrk="1">
                <a:spcBef>
                  <a:spcPts val="0"/>
                </a:spcBef>
                <a:spcAft>
                  <a:spcPts val="0"/>
                </a:spcAft>
                <a:defRPr/>
              </a:pPr>
              <a:r>
                <a:rPr lang="en-US" sz="1400" b="1" kern="0" dirty="0">
                  <a:solidFill>
                    <a:schemeClr val="bg1"/>
                  </a:solidFill>
                  <a:latin typeface="Gotham Book"/>
                  <a:ea typeface="+mn-ea"/>
                  <a:cs typeface="+mn-cs"/>
                </a:rPr>
                <a:t>6Kg</a:t>
              </a:r>
              <a:endParaRPr lang="en-GB" sz="1400" b="1" kern="0" dirty="0">
                <a:solidFill>
                  <a:schemeClr val="bg1"/>
                </a:solidFill>
                <a:latin typeface="Gotham Book"/>
                <a:ea typeface="+mn-ea"/>
                <a:cs typeface="+mn-cs"/>
              </a:endParaRPr>
            </a:p>
          </p:txBody>
        </p:sp>
        <p:sp>
          <p:nvSpPr>
            <p:cNvPr id="18" name="Rectangle 21">
              <a:extLst>
                <a:ext uri="{FF2B5EF4-FFF2-40B4-BE49-F238E27FC236}">
                  <a16:creationId xmlns:a16="http://schemas.microsoft.com/office/drawing/2014/main" id="{AE54D992-77B7-C4A3-FED0-23D67ABBE9F7}"/>
                </a:ext>
              </a:extLst>
            </p:cNvPr>
            <p:cNvSpPr/>
            <p:nvPr/>
          </p:nvSpPr>
          <p:spPr>
            <a:xfrm>
              <a:off x="7767173" y="4108682"/>
              <a:ext cx="754062" cy="307975"/>
            </a:xfrm>
            <a:prstGeom prst="rect">
              <a:avLst/>
            </a:prstGeom>
          </p:spPr>
          <p:txBody>
            <a:bodyPr>
              <a:spAutoFit/>
            </a:bodyPr>
            <a:lstStyle/>
            <a:p>
              <a:pPr algn="ctr" defTabSz="353908" eaLnBrk="1" fontAlgn="auto" latinLnBrk="1">
                <a:spcBef>
                  <a:spcPts val="0"/>
                </a:spcBef>
                <a:spcAft>
                  <a:spcPts val="0"/>
                </a:spcAft>
                <a:defRPr/>
              </a:pPr>
              <a:r>
                <a:rPr lang="en-US" sz="1400" b="1" kern="0" dirty="0">
                  <a:solidFill>
                    <a:schemeClr val="bg1"/>
                  </a:solidFill>
                  <a:latin typeface="Gotham Book"/>
                  <a:ea typeface="+mn-ea"/>
                  <a:cs typeface="+mn-cs"/>
                </a:rPr>
                <a:t>7.5Kg</a:t>
              </a:r>
              <a:endParaRPr lang="en-GB" sz="1400" b="1" kern="0" dirty="0">
                <a:solidFill>
                  <a:schemeClr val="bg1"/>
                </a:solidFill>
                <a:latin typeface="Gotham Book"/>
                <a:ea typeface="+mn-ea"/>
                <a:cs typeface="+mn-cs"/>
              </a:endParaRPr>
            </a:p>
          </p:txBody>
        </p:sp>
        <p:sp>
          <p:nvSpPr>
            <p:cNvPr id="19" name="Rectangle 22">
              <a:extLst>
                <a:ext uri="{FF2B5EF4-FFF2-40B4-BE49-F238E27FC236}">
                  <a16:creationId xmlns:a16="http://schemas.microsoft.com/office/drawing/2014/main" id="{A9893ED3-3792-850B-E940-E997990D1E19}"/>
                </a:ext>
              </a:extLst>
            </p:cNvPr>
            <p:cNvSpPr/>
            <p:nvPr/>
          </p:nvSpPr>
          <p:spPr>
            <a:xfrm>
              <a:off x="9232435" y="4108682"/>
              <a:ext cx="687388" cy="307975"/>
            </a:xfrm>
            <a:prstGeom prst="rect">
              <a:avLst/>
            </a:prstGeom>
          </p:spPr>
          <p:txBody>
            <a:bodyPr>
              <a:spAutoFit/>
            </a:bodyPr>
            <a:lstStyle/>
            <a:p>
              <a:pPr algn="ctr" defTabSz="353908" eaLnBrk="1" fontAlgn="auto" latinLnBrk="1">
                <a:spcBef>
                  <a:spcPts val="0"/>
                </a:spcBef>
                <a:spcAft>
                  <a:spcPts val="0"/>
                </a:spcAft>
                <a:defRPr/>
              </a:pPr>
              <a:r>
                <a:rPr lang="en-US" sz="1400" b="1" kern="0" dirty="0">
                  <a:solidFill>
                    <a:schemeClr val="bg1"/>
                  </a:solidFill>
                  <a:latin typeface="Gotham Book"/>
                  <a:ea typeface="+mn-ea"/>
                  <a:cs typeface="+mn-cs"/>
                </a:rPr>
                <a:t>15Kg</a:t>
              </a:r>
              <a:endParaRPr lang="en-GB" sz="1400" b="1" kern="0" dirty="0">
                <a:solidFill>
                  <a:schemeClr val="bg1"/>
                </a:solidFill>
                <a:latin typeface="Gotham Book"/>
                <a:ea typeface="+mn-ea"/>
                <a:cs typeface="+mn-cs"/>
              </a:endParaRPr>
            </a:p>
          </p:txBody>
        </p:sp>
        <p:sp>
          <p:nvSpPr>
            <p:cNvPr id="20" name="Rectangle 23">
              <a:extLst>
                <a:ext uri="{FF2B5EF4-FFF2-40B4-BE49-F238E27FC236}">
                  <a16:creationId xmlns:a16="http://schemas.microsoft.com/office/drawing/2014/main" id="{ED7A459F-7906-E10B-6FF8-5E6021DAC739}"/>
                </a:ext>
              </a:extLst>
            </p:cNvPr>
            <p:cNvSpPr/>
            <p:nvPr/>
          </p:nvSpPr>
          <p:spPr>
            <a:xfrm>
              <a:off x="11092985" y="4108682"/>
              <a:ext cx="685800" cy="339725"/>
            </a:xfrm>
            <a:prstGeom prst="rect">
              <a:avLst/>
            </a:prstGeom>
          </p:spPr>
          <p:txBody>
            <a:bodyPr>
              <a:spAutoFit/>
            </a:bodyPr>
            <a:lstStyle/>
            <a:p>
              <a:pPr algn="ctr" defTabSz="353908" eaLnBrk="1" fontAlgn="auto" latinLnBrk="1">
                <a:spcBef>
                  <a:spcPts val="0"/>
                </a:spcBef>
                <a:spcAft>
                  <a:spcPts val="0"/>
                </a:spcAft>
                <a:defRPr/>
              </a:pPr>
              <a:r>
                <a:rPr lang="en-US" sz="1600" b="1" kern="0" dirty="0">
                  <a:solidFill>
                    <a:schemeClr val="bg1"/>
                  </a:solidFill>
                  <a:latin typeface="Gotham Book"/>
                  <a:ea typeface="+mn-ea"/>
                  <a:cs typeface="+mn-cs"/>
                </a:rPr>
                <a:t>40Kg</a:t>
              </a:r>
              <a:endParaRPr lang="en-GB" sz="1600" b="1" kern="0" dirty="0">
                <a:solidFill>
                  <a:schemeClr val="bg1"/>
                </a:solidFill>
                <a:latin typeface="Gotham Book"/>
                <a:ea typeface="+mn-ea"/>
                <a:cs typeface="+mn-cs"/>
              </a:endParaRPr>
            </a:p>
          </p:txBody>
        </p:sp>
        <p:sp>
          <p:nvSpPr>
            <p:cNvPr id="21" name="Shape 1147">
              <a:extLst>
                <a:ext uri="{FF2B5EF4-FFF2-40B4-BE49-F238E27FC236}">
                  <a16:creationId xmlns:a16="http://schemas.microsoft.com/office/drawing/2014/main" id="{5A0CD41E-52D6-A69F-CCC2-82AD482AC3CD}"/>
                </a:ext>
              </a:extLst>
            </p:cNvPr>
            <p:cNvSpPr>
              <a:spLocks noChangeArrowheads="1"/>
            </p:cNvSpPr>
            <p:nvPr/>
          </p:nvSpPr>
          <p:spPr bwMode="auto">
            <a:xfrm>
              <a:off x="3736510" y="5286607"/>
              <a:ext cx="86518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42333" tIns="42333" rIns="42333" bIns="42333" anchor="ctr">
              <a:spAutoFit/>
            </a:bodyPr>
            <a:lstStyle>
              <a:lvl1pPr>
                <a:defRPr sz="2500">
                  <a:solidFill>
                    <a:schemeClr val="tx1"/>
                  </a:solidFill>
                  <a:latin typeface="Arial" panose="020B0604020202020204" pitchFamily="34" charset="0"/>
                  <a:ea typeface="Helvetica Light"/>
                  <a:cs typeface="Helvetica Light"/>
                  <a:sym typeface="Helvetica Light"/>
                </a:defRPr>
              </a:lvl1pPr>
              <a:lvl2pPr marL="742950" indent="-285750">
                <a:defRPr sz="2500">
                  <a:solidFill>
                    <a:schemeClr val="tx1"/>
                  </a:solidFill>
                  <a:latin typeface="Arial" panose="020B0604020202020204" pitchFamily="34" charset="0"/>
                  <a:ea typeface="Helvetica Light"/>
                  <a:cs typeface="Helvetica Light"/>
                  <a:sym typeface="Helvetica Light"/>
                </a:defRPr>
              </a:lvl2pPr>
              <a:lvl3pPr marL="1143000" indent="-228600">
                <a:defRPr sz="2500">
                  <a:solidFill>
                    <a:schemeClr val="tx1"/>
                  </a:solidFill>
                  <a:latin typeface="Arial" panose="020B0604020202020204" pitchFamily="34" charset="0"/>
                  <a:ea typeface="Helvetica Light"/>
                  <a:cs typeface="Helvetica Light"/>
                  <a:sym typeface="Helvetica Light"/>
                </a:defRPr>
              </a:lvl3pPr>
              <a:lvl4pPr marL="1600200" indent="-228600">
                <a:defRPr sz="2500">
                  <a:solidFill>
                    <a:schemeClr val="tx1"/>
                  </a:solidFill>
                  <a:latin typeface="Arial" panose="020B0604020202020204" pitchFamily="34" charset="0"/>
                  <a:ea typeface="Helvetica Light"/>
                  <a:cs typeface="Helvetica Light"/>
                  <a:sym typeface="Helvetica Light"/>
                </a:defRPr>
              </a:lvl4pPr>
              <a:lvl5pPr marL="2057400" indent="-228600">
                <a:defRPr sz="2500">
                  <a:solidFill>
                    <a:schemeClr val="tx1"/>
                  </a:solidFill>
                  <a:latin typeface="Arial" panose="020B0604020202020204" pitchFamily="34" charset="0"/>
                  <a:ea typeface="Helvetica Light"/>
                  <a:cs typeface="Helvetica Light"/>
                  <a:sym typeface="Helvetica Light"/>
                </a:defRPr>
              </a:lvl5pPr>
              <a:lvl6pPr marL="25146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6pPr>
              <a:lvl7pPr marL="29718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7pPr>
              <a:lvl8pPr marL="34290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8pPr>
              <a:lvl9pPr marL="3886200" indent="-228600" defTabSz="352425" eaLnBrk="0" fontAlgn="base" hangingPunct="0">
                <a:spcBef>
                  <a:spcPct val="0"/>
                </a:spcBef>
                <a:spcAft>
                  <a:spcPct val="0"/>
                </a:spcAft>
                <a:defRPr sz="2500">
                  <a:solidFill>
                    <a:schemeClr val="tx1"/>
                  </a:solidFill>
                  <a:latin typeface="Arial" panose="020B0604020202020204" pitchFamily="34" charset="0"/>
                  <a:ea typeface="Helvetica Light"/>
                  <a:cs typeface="Helvetica Light"/>
                  <a:sym typeface="Helvetica Light"/>
                </a:defRPr>
              </a:lvl9pPr>
            </a:lstStyle>
            <a:p>
              <a:pPr algn="r" eaLnBrk="1" hangingPunct="1"/>
              <a:r>
                <a:rPr lang="en-US" altLang="en-US" sz="1600">
                  <a:solidFill>
                    <a:schemeClr val="bg1"/>
                  </a:solidFill>
                  <a:latin typeface="Gotham Book"/>
                  <a:ea typeface="Proxima Nova Semibold"/>
                  <a:cs typeface="Proxima Nova Semibold"/>
                  <a:sym typeface="Proxima Nova Semibold"/>
                </a:rPr>
                <a:t>FirePro</a:t>
              </a:r>
              <a:endParaRPr lang="es-ES" altLang="en-US" sz="1600">
                <a:solidFill>
                  <a:schemeClr val="bg1"/>
                </a:solidFill>
                <a:latin typeface="Gotham Book"/>
                <a:ea typeface="Proxima Nova Semibold"/>
                <a:cs typeface="Proxima Nova Semibold"/>
                <a:sym typeface="Proxima Nova Semibold"/>
              </a:endParaRPr>
            </a:p>
          </p:txBody>
        </p:sp>
      </p:grpSp>
      <p:sp>
        <p:nvSpPr>
          <p:cNvPr id="22" name="TextBox 24">
            <a:extLst>
              <a:ext uri="{FF2B5EF4-FFF2-40B4-BE49-F238E27FC236}">
                <a16:creationId xmlns:a16="http://schemas.microsoft.com/office/drawing/2014/main" id="{6C8F92E6-B692-E4AC-FA59-A39EE77E8547}"/>
              </a:ext>
            </a:extLst>
          </p:cNvPr>
          <p:cNvSpPr txBox="1"/>
          <p:nvPr/>
        </p:nvSpPr>
        <p:spPr>
          <a:xfrm>
            <a:off x="805753" y="2576886"/>
            <a:ext cx="4248150" cy="1285821"/>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spcFirstLastPara="1" lIns="42333" tIns="42333" rIns="42333" bIns="42333" spcCol="38100" anchor="ctr">
            <a:spAutoFit/>
          </a:bodyPr>
          <a:lstStyle>
            <a:defPPr>
              <a:defRPr lang="es-CL"/>
            </a:defPPr>
            <a:lvl1pPr defTabSz="584200" fontAlgn="auto" latinLnBrk="1">
              <a:spcBef>
                <a:spcPts val="0"/>
              </a:spcBef>
              <a:spcAft>
                <a:spcPts val="0"/>
              </a:spcAft>
              <a:defRPr sz="1600" kern="0">
                <a:solidFill>
                  <a:schemeClr val="bg1"/>
                </a:solidFill>
                <a:ea typeface="Gotham Book" charset="0"/>
                <a:cs typeface="Gotham Book" charset="0"/>
              </a:defRPr>
            </a:lvl1pPr>
          </a:lstStyle>
          <a:p>
            <a:pPr marL="285750" indent="-285750">
              <a:spcAft>
                <a:spcPts val="1200"/>
              </a:spcAft>
              <a:buFont typeface="Arial" panose="020B0604020202020204" pitchFamily="34" charset="0"/>
              <a:buChar char="•"/>
            </a:pPr>
            <a:r>
              <a:rPr lang="es-CL" noProof="0" dirty="0">
                <a:sym typeface="Proxima Nova Semibold"/>
              </a:rPr>
              <a:t>4x más eficiente que el Halon1301</a:t>
            </a:r>
          </a:p>
          <a:p>
            <a:pPr marL="285750" indent="-285750">
              <a:spcAft>
                <a:spcPts val="1200"/>
              </a:spcAft>
              <a:buFont typeface="Arial" panose="020B0604020202020204" pitchFamily="34" charset="0"/>
              <a:buChar char="•"/>
            </a:pPr>
            <a:r>
              <a:rPr lang="es-CL" noProof="0" dirty="0">
                <a:sym typeface="Proxima Nova Semibold"/>
              </a:rPr>
              <a:t>6x más eficiente que el FM-200</a:t>
            </a:r>
          </a:p>
          <a:p>
            <a:pPr marL="285750" indent="-285750">
              <a:spcAft>
                <a:spcPts val="1200"/>
              </a:spcAft>
              <a:buFont typeface="Arial" panose="020B0604020202020204" pitchFamily="34" charset="0"/>
              <a:buChar char="•"/>
            </a:pPr>
            <a:r>
              <a:rPr lang="es-CL" noProof="0" dirty="0">
                <a:sym typeface="Proxima Nova Semibold"/>
              </a:rPr>
              <a:t>7.5x más eficiente que el FE-13</a:t>
            </a:r>
          </a:p>
        </p:txBody>
      </p:sp>
      <p:sp>
        <p:nvSpPr>
          <p:cNvPr id="23" name="TextBox 25">
            <a:extLst>
              <a:ext uri="{FF2B5EF4-FFF2-40B4-BE49-F238E27FC236}">
                <a16:creationId xmlns:a16="http://schemas.microsoft.com/office/drawing/2014/main" id="{BB8AFA71-8DB5-A9A9-60C2-0A349558C40C}"/>
              </a:ext>
            </a:extLst>
          </p:cNvPr>
          <p:cNvSpPr txBox="1"/>
          <p:nvPr/>
        </p:nvSpPr>
        <p:spPr>
          <a:xfrm>
            <a:off x="5115816" y="2499124"/>
            <a:ext cx="4856162" cy="952397"/>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spcFirstLastPara="1" lIns="42333" tIns="42333" rIns="42333" bIns="42333" spcCol="38100" anchor="ctr">
            <a:spAutoFit/>
          </a:bodyPr>
          <a:lstStyle>
            <a:defPPr>
              <a:defRPr lang="es-CL"/>
            </a:defPPr>
            <a:lvl1pPr marL="285750" indent="-285750" defTabSz="584200" fontAlgn="auto" latinLnBrk="1">
              <a:spcBef>
                <a:spcPts val="0"/>
              </a:spcBef>
              <a:spcAft>
                <a:spcPts val="1200"/>
              </a:spcAft>
              <a:buFont typeface="Arial" panose="020B0604020202020204" pitchFamily="34" charset="0"/>
              <a:buChar char="•"/>
              <a:defRPr sz="1600" kern="0">
                <a:solidFill>
                  <a:schemeClr val="bg1"/>
                </a:solidFill>
                <a:ea typeface="Gotham Book" charset="0"/>
                <a:cs typeface="Gotham Book" charset="0"/>
              </a:defRPr>
            </a:lvl1pPr>
          </a:lstStyle>
          <a:p>
            <a:r>
              <a:rPr lang="es-CL" noProof="0" dirty="0">
                <a:sym typeface="Proxima Nova Semibold"/>
              </a:rPr>
              <a:t>15.5x más eficiente que el  CO2</a:t>
            </a:r>
          </a:p>
          <a:p>
            <a:r>
              <a:rPr lang="es-CL" noProof="0" dirty="0">
                <a:sym typeface="Proxima Nova Semibold"/>
              </a:rPr>
              <a:t>40x más eficiente que los gases inertes </a:t>
            </a:r>
          </a:p>
        </p:txBody>
      </p:sp>
      <p:pic>
        <p:nvPicPr>
          <p:cNvPr id="24" name="Picture 4" descr="C:\Users\loucas\Documents\Page 08 - FPC Compound-CUT.tif">
            <a:extLst>
              <a:ext uri="{FF2B5EF4-FFF2-40B4-BE49-F238E27FC236}">
                <a16:creationId xmlns:a16="http://schemas.microsoft.com/office/drawing/2014/main" id="{48E584FC-86AB-2297-97DE-919EA4BCD6C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4205" y="4108682"/>
            <a:ext cx="3030524" cy="1801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Imagen 24">
            <a:extLst>
              <a:ext uri="{FF2B5EF4-FFF2-40B4-BE49-F238E27FC236}">
                <a16:creationId xmlns:a16="http://schemas.microsoft.com/office/drawing/2014/main" id="{6D45F59E-0BB4-9839-C957-E07875FBD4D0}"/>
              </a:ext>
            </a:extLst>
          </p:cNvPr>
          <p:cNvPicPr>
            <a:picLocks noChangeAspect="1"/>
          </p:cNvPicPr>
          <p:nvPr/>
        </p:nvPicPr>
        <p:blipFill>
          <a:blip r:embed="rId6"/>
          <a:srcRect/>
          <a:stretch/>
        </p:blipFill>
        <p:spPr>
          <a:xfrm>
            <a:off x="1049771" y="6002161"/>
            <a:ext cx="1880057" cy="613560"/>
          </a:xfrm>
          <a:prstGeom prst="rect">
            <a:avLst/>
          </a:prstGeom>
        </p:spPr>
      </p:pic>
      <p:sp>
        <p:nvSpPr>
          <p:cNvPr id="27" name="Rectángulo redondeado 5">
            <a:extLst>
              <a:ext uri="{FF2B5EF4-FFF2-40B4-BE49-F238E27FC236}">
                <a16:creationId xmlns:a16="http://schemas.microsoft.com/office/drawing/2014/main" id="{81C2FC7F-48E4-318F-C87F-5C524B83CAF9}"/>
              </a:ext>
            </a:extLst>
          </p:cNvPr>
          <p:cNvSpPr/>
          <p:nvPr/>
        </p:nvSpPr>
        <p:spPr>
          <a:xfrm>
            <a:off x="4630571" y="5705874"/>
            <a:ext cx="5579659" cy="655938"/>
          </a:xfrm>
          <a:prstGeom prst="roundRect">
            <a:avLst>
              <a:gd name="adj" fmla="val 7837"/>
            </a:avLst>
          </a:prstGeom>
          <a:solidFill>
            <a:schemeClr val="bg1">
              <a:alpha val="23748"/>
            </a:schemeClr>
          </a:solidFill>
          <a:ln>
            <a:noFill/>
          </a:ln>
          <a:effectLst>
            <a:outerShdw blurRad="315957" dist="321683" dir="2700000" algn="tl" rotWithShape="0">
              <a:prstClr val="black">
                <a:alpha val="28987"/>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b="1" i="1" dirty="0">
                <a:solidFill>
                  <a:schemeClr val="bg1"/>
                </a:solidFill>
              </a:rPr>
              <a:t>Ideal para espacios reducidos</a:t>
            </a:r>
          </a:p>
        </p:txBody>
      </p:sp>
    </p:spTree>
    <p:extLst>
      <p:ext uri="{BB962C8B-B14F-4D97-AF65-F5344CB8AC3E}">
        <p14:creationId xmlns:p14="http://schemas.microsoft.com/office/powerpoint/2010/main" val="2973407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51EE1-2FEF-25A1-E888-84FB5816F1E3}"/>
            </a:ext>
          </a:extLst>
        </p:cNvPr>
        <p:cNvGrpSpPr/>
        <p:nvPr/>
      </p:nvGrpSpPr>
      <p:grpSpPr>
        <a:xfrm>
          <a:off x="0" y="0"/>
          <a:ext cx="0" cy="0"/>
          <a:chOff x="0" y="0"/>
          <a:chExt cx="0" cy="0"/>
        </a:xfrm>
      </p:grpSpPr>
      <p:pic>
        <p:nvPicPr>
          <p:cNvPr id="18" name="Imagen 17">
            <a:extLst>
              <a:ext uri="{FF2B5EF4-FFF2-40B4-BE49-F238E27FC236}">
                <a16:creationId xmlns:a16="http://schemas.microsoft.com/office/drawing/2014/main" id="{C2FDA42B-5B38-F51A-9BB1-1E9C748525F2}"/>
              </a:ext>
            </a:extLst>
          </p:cNvPr>
          <p:cNvPicPr>
            <a:picLocks noChangeAspect="1"/>
          </p:cNvPicPr>
          <p:nvPr/>
        </p:nvPicPr>
        <p:blipFill>
          <a:blip r:embed="rId2"/>
          <a:srcRect r="2466"/>
          <a:stretch>
            <a:fillRect/>
          </a:stretch>
        </p:blipFill>
        <p:spPr>
          <a:xfrm>
            <a:off x="6967566" y="4521391"/>
            <a:ext cx="2936437" cy="2008927"/>
          </a:xfrm>
          <a:custGeom>
            <a:avLst/>
            <a:gdLst>
              <a:gd name="connsiteX0" fmla="*/ 443534 w 3930377"/>
              <a:gd name="connsiteY0" fmla="*/ 0 h 2688919"/>
              <a:gd name="connsiteX1" fmla="*/ 3482215 w 3930377"/>
              <a:gd name="connsiteY1" fmla="*/ 0 h 2688919"/>
              <a:gd name="connsiteX2" fmla="*/ 3930377 w 3930377"/>
              <a:gd name="connsiteY2" fmla="*/ 448162 h 2688919"/>
              <a:gd name="connsiteX3" fmla="*/ 3930377 w 3930377"/>
              <a:gd name="connsiteY3" fmla="*/ 2240757 h 2688919"/>
              <a:gd name="connsiteX4" fmla="*/ 3482215 w 3930377"/>
              <a:gd name="connsiteY4" fmla="*/ 2688919 h 2688919"/>
              <a:gd name="connsiteX5" fmla="*/ 443534 w 3930377"/>
              <a:gd name="connsiteY5" fmla="*/ 2688919 h 2688919"/>
              <a:gd name="connsiteX6" fmla="*/ 4477 w 3930377"/>
              <a:gd name="connsiteY6" fmla="*/ 2331078 h 2688919"/>
              <a:gd name="connsiteX7" fmla="*/ 0 w 3930377"/>
              <a:gd name="connsiteY7" fmla="*/ 2286666 h 2688919"/>
              <a:gd name="connsiteX8" fmla="*/ 0 w 3930377"/>
              <a:gd name="connsiteY8" fmla="*/ 402254 h 2688919"/>
              <a:gd name="connsiteX9" fmla="*/ 4477 w 3930377"/>
              <a:gd name="connsiteY9" fmla="*/ 357842 h 2688919"/>
              <a:gd name="connsiteX10" fmla="*/ 443534 w 3930377"/>
              <a:gd name="connsiteY10" fmla="*/ 0 h 26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0377" h="2688919">
                <a:moveTo>
                  <a:pt x="443534" y="0"/>
                </a:moveTo>
                <a:lnTo>
                  <a:pt x="3482215" y="0"/>
                </a:lnTo>
                <a:cubicBezTo>
                  <a:pt x="3729728" y="0"/>
                  <a:pt x="3930377" y="200649"/>
                  <a:pt x="3930377" y="448162"/>
                </a:cubicBezTo>
                <a:lnTo>
                  <a:pt x="3930377" y="2240757"/>
                </a:lnTo>
                <a:cubicBezTo>
                  <a:pt x="3930377" y="2488270"/>
                  <a:pt x="3729728" y="2688919"/>
                  <a:pt x="3482215" y="2688919"/>
                </a:cubicBezTo>
                <a:lnTo>
                  <a:pt x="443534" y="2688919"/>
                </a:lnTo>
                <a:cubicBezTo>
                  <a:pt x="226960" y="2688919"/>
                  <a:pt x="46267" y="2535297"/>
                  <a:pt x="4477" y="2331078"/>
                </a:cubicBezTo>
                <a:lnTo>
                  <a:pt x="0" y="2286666"/>
                </a:lnTo>
                <a:lnTo>
                  <a:pt x="0" y="402254"/>
                </a:lnTo>
                <a:lnTo>
                  <a:pt x="4477" y="357842"/>
                </a:lnTo>
                <a:cubicBezTo>
                  <a:pt x="46267" y="153622"/>
                  <a:pt x="226960" y="0"/>
                  <a:pt x="443534" y="0"/>
                </a:cubicBezTo>
                <a:close/>
              </a:path>
            </a:pathLst>
          </a:custGeom>
        </p:spPr>
      </p:pic>
      <p:sp>
        <p:nvSpPr>
          <p:cNvPr id="5" name="CuadroTexto 4">
            <a:extLst>
              <a:ext uri="{FF2B5EF4-FFF2-40B4-BE49-F238E27FC236}">
                <a16:creationId xmlns:a16="http://schemas.microsoft.com/office/drawing/2014/main" id="{C358DF74-2D6D-16A8-42AF-C70129D1245D}"/>
              </a:ext>
            </a:extLst>
          </p:cNvPr>
          <p:cNvSpPr txBox="1"/>
          <p:nvPr/>
        </p:nvSpPr>
        <p:spPr>
          <a:xfrm>
            <a:off x="434189" y="484828"/>
            <a:ext cx="5843947" cy="954107"/>
          </a:xfrm>
          <a:prstGeom prst="rect">
            <a:avLst/>
          </a:prstGeom>
          <a:noFill/>
        </p:spPr>
        <p:txBody>
          <a:bodyPr wrap="square" rtlCol="0">
            <a:spAutoFit/>
          </a:bodyPr>
          <a:lstStyle/>
          <a:p>
            <a:r>
              <a:rPr lang="es-CL" sz="2800" b="1" dirty="0">
                <a:solidFill>
                  <a:schemeClr val="bg1"/>
                </a:solidFill>
                <a:latin typeface="Arial" panose="020B0604020202020204" pitchFamily="34" charset="0"/>
                <a:cs typeface="Arial" panose="020B0604020202020204" pitchFamily="34" charset="0"/>
              </a:rPr>
              <a:t>Aplicaciones Destacadas: Minería</a:t>
            </a:r>
          </a:p>
        </p:txBody>
      </p:sp>
      <p:pic>
        <p:nvPicPr>
          <p:cNvPr id="2" name="Imagen 1">
            <a:extLst>
              <a:ext uri="{FF2B5EF4-FFF2-40B4-BE49-F238E27FC236}">
                <a16:creationId xmlns:a16="http://schemas.microsoft.com/office/drawing/2014/main" id="{E5A1E06E-2F90-47CF-F074-EDC42C5860CF}"/>
              </a:ext>
            </a:extLst>
          </p:cNvPr>
          <p:cNvPicPr>
            <a:picLocks noChangeAspect="1"/>
          </p:cNvPicPr>
          <p:nvPr/>
        </p:nvPicPr>
        <p:blipFill>
          <a:blip r:embed="rId3"/>
          <a:srcRect/>
          <a:stretch/>
        </p:blipFill>
        <p:spPr>
          <a:xfrm>
            <a:off x="11071460" y="315078"/>
            <a:ext cx="877433" cy="825070"/>
          </a:xfrm>
          <a:prstGeom prst="rect">
            <a:avLst/>
          </a:prstGeom>
        </p:spPr>
      </p:pic>
      <p:sp>
        <p:nvSpPr>
          <p:cNvPr id="3" name="Rectángulo redondeado 2">
            <a:extLst>
              <a:ext uri="{FF2B5EF4-FFF2-40B4-BE49-F238E27FC236}">
                <a16:creationId xmlns:a16="http://schemas.microsoft.com/office/drawing/2014/main" id="{7396D9A2-9F43-B2E9-3681-CC664B6FB440}"/>
              </a:ext>
            </a:extLst>
          </p:cNvPr>
          <p:cNvSpPr/>
          <p:nvPr/>
        </p:nvSpPr>
        <p:spPr>
          <a:xfrm>
            <a:off x="263204" y="1675199"/>
            <a:ext cx="6290924" cy="5692384"/>
          </a:xfrm>
          <a:prstGeom prst="roundRect">
            <a:avLst>
              <a:gd name="adj" fmla="val 7837"/>
            </a:avLst>
          </a:prstGeom>
          <a:solidFill>
            <a:schemeClr val="bg1">
              <a:alpha val="23748"/>
            </a:schemeClr>
          </a:solidFill>
          <a:ln>
            <a:noFill/>
          </a:ln>
          <a:effectLst>
            <a:outerShdw blurRad="315957" dist="321683" dir="2700000" algn="tl" rotWithShape="0">
              <a:prstClr val="black">
                <a:alpha val="28987"/>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F3A62A49-A7B4-A990-EE75-56FC4C75CF0A}"/>
              </a:ext>
            </a:extLst>
          </p:cNvPr>
          <p:cNvSpPr txBox="1"/>
          <p:nvPr/>
        </p:nvSpPr>
        <p:spPr>
          <a:xfrm>
            <a:off x="594235" y="2213575"/>
            <a:ext cx="5512915" cy="255454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s-ES" sz="1400" b="1" dirty="0">
                <a:solidFill>
                  <a:schemeClr val="bg1"/>
                </a:solidFill>
              </a:rPr>
              <a:t>Problemática: </a:t>
            </a:r>
            <a:r>
              <a:rPr lang="es-ES" sz="1400" dirty="0">
                <a:solidFill>
                  <a:schemeClr val="bg1"/>
                </a:solidFill>
              </a:rPr>
              <a:t>Riesgo de incendios en equipos de alto valor como salas de control, centros de motores, tableros eléctricos, etc.</a:t>
            </a:r>
          </a:p>
          <a:p>
            <a:pPr marL="285750" indent="-285750">
              <a:spcAft>
                <a:spcPts val="600"/>
              </a:spcAft>
              <a:buFont typeface="Arial" panose="020B0604020202020204" pitchFamily="34" charset="0"/>
              <a:buChar char="•"/>
            </a:pPr>
            <a:endParaRPr lang="es-ES" sz="1400" dirty="0">
              <a:solidFill>
                <a:schemeClr val="bg1"/>
              </a:solidFill>
            </a:endParaRPr>
          </a:p>
          <a:p>
            <a:pPr marL="285750" indent="-285750">
              <a:spcAft>
                <a:spcPts val="600"/>
              </a:spcAft>
              <a:buFont typeface="Arial" panose="020B0604020202020204" pitchFamily="34" charset="0"/>
              <a:buChar char="•"/>
            </a:pPr>
            <a:r>
              <a:rPr lang="es-ES" sz="1400" b="1" dirty="0">
                <a:solidFill>
                  <a:schemeClr val="bg1"/>
                </a:solidFill>
              </a:rPr>
              <a:t>Solución FirePro: </a:t>
            </a:r>
            <a:r>
              <a:rPr lang="es-ES" sz="1400" dirty="0">
                <a:solidFill>
                  <a:schemeClr val="bg1"/>
                </a:solidFill>
              </a:rPr>
              <a:t>Protección robusta para equipos críticos. Su tamaño compacto es ideal para espacios limitados dentro de maquinaria o infraestructura minera.</a:t>
            </a:r>
          </a:p>
          <a:p>
            <a:pPr marL="285750" indent="-285750">
              <a:spcAft>
                <a:spcPts val="600"/>
              </a:spcAft>
              <a:buFont typeface="Arial" panose="020B0604020202020204" pitchFamily="34" charset="0"/>
              <a:buChar char="•"/>
            </a:pPr>
            <a:endParaRPr lang="es-ES" sz="1400" dirty="0">
              <a:solidFill>
                <a:schemeClr val="bg1"/>
              </a:solidFill>
            </a:endParaRPr>
          </a:p>
          <a:p>
            <a:pPr marL="285750" indent="-285750">
              <a:spcAft>
                <a:spcPts val="600"/>
              </a:spcAft>
              <a:buFont typeface="Arial" panose="020B0604020202020204" pitchFamily="34" charset="0"/>
              <a:buChar char="•"/>
            </a:pPr>
            <a:r>
              <a:rPr lang="es-ES" sz="1400" b="1" dirty="0">
                <a:solidFill>
                  <a:schemeClr val="bg1"/>
                </a:solidFill>
              </a:rPr>
              <a:t>Punto Clave: </a:t>
            </a:r>
            <a:r>
              <a:rPr lang="es-ES" sz="1400" dirty="0">
                <a:solidFill>
                  <a:schemeClr val="bg1"/>
                </a:solidFill>
              </a:rPr>
              <a:t>La tecnología no conductiva y segura de FirePro es perfecta para entornos eléctricos y polvorientos.</a:t>
            </a:r>
          </a:p>
        </p:txBody>
      </p:sp>
      <p:pic>
        <p:nvPicPr>
          <p:cNvPr id="7" name="Imagen 6">
            <a:extLst>
              <a:ext uri="{FF2B5EF4-FFF2-40B4-BE49-F238E27FC236}">
                <a16:creationId xmlns:a16="http://schemas.microsoft.com/office/drawing/2014/main" id="{62EA5565-8892-5390-4DB7-22849D8587CE}"/>
              </a:ext>
            </a:extLst>
          </p:cNvPr>
          <p:cNvPicPr>
            <a:picLocks noChangeAspect="1"/>
          </p:cNvPicPr>
          <p:nvPr/>
        </p:nvPicPr>
        <p:blipFill>
          <a:blip r:embed="rId4"/>
          <a:srcRect/>
          <a:stretch/>
        </p:blipFill>
        <p:spPr>
          <a:xfrm>
            <a:off x="7439736" y="1534158"/>
            <a:ext cx="3935005" cy="2688920"/>
          </a:xfrm>
          <a:prstGeom prst="roundRect">
            <a:avLst/>
          </a:prstGeom>
        </p:spPr>
      </p:pic>
      <p:pic>
        <p:nvPicPr>
          <p:cNvPr id="11" name="Imagen 10">
            <a:extLst>
              <a:ext uri="{FF2B5EF4-FFF2-40B4-BE49-F238E27FC236}">
                <a16:creationId xmlns:a16="http://schemas.microsoft.com/office/drawing/2014/main" id="{0C502253-021A-E72E-4CE1-AFA2BDA7E220}"/>
              </a:ext>
            </a:extLst>
          </p:cNvPr>
          <p:cNvPicPr>
            <a:picLocks noChangeAspect="1"/>
          </p:cNvPicPr>
          <p:nvPr/>
        </p:nvPicPr>
        <p:blipFill>
          <a:blip r:embed="rId5">
            <a:biLevel thresh="25000"/>
          </a:blip>
          <a:srcRect l="-10288" t="-24064" r="-14651" b="-21376"/>
          <a:stretch>
            <a:fillRect/>
          </a:stretch>
        </p:blipFill>
        <p:spPr>
          <a:xfrm>
            <a:off x="2715925" y="5306496"/>
            <a:ext cx="1385481" cy="967677"/>
          </a:xfrm>
          <a:prstGeom prst="rect">
            <a:avLst/>
          </a:prstGeom>
        </p:spPr>
      </p:pic>
      <p:pic>
        <p:nvPicPr>
          <p:cNvPr id="6" name="Imagen 5">
            <a:extLst>
              <a:ext uri="{FF2B5EF4-FFF2-40B4-BE49-F238E27FC236}">
                <a16:creationId xmlns:a16="http://schemas.microsoft.com/office/drawing/2014/main" id="{B4F7F868-D975-43DA-9E64-B405EA878361}"/>
              </a:ext>
            </a:extLst>
          </p:cNvPr>
          <p:cNvPicPr>
            <a:picLocks noChangeAspect="1"/>
          </p:cNvPicPr>
          <p:nvPr/>
        </p:nvPicPr>
        <p:blipFill>
          <a:blip r:embed="rId6"/>
          <a:srcRect l="-5717" t="969" r="-3416" b="-218"/>
          <a:stretch>
            <a:fillRect/>
          </a:stretch>
        </p:blipFill>
        <p:spPr>
          <a:xfrm>
            <a:off x="4251642" y="5512924"/>
            <a:ext cx="1403154" cy="554820"/>
          </a:xfrm>
          <a:prstGeom prst="rect">
            <a:avLst/>
          </a:prstGeom>
        </p:spPr>
      </p:pic>
      <p:pic>
        <p:nvPicPr>
          <p:cNvPr id="1026" name="Picture 2">
            <a:extLst>
              <a:ext uri="{FF2B5EF4-FFF2-40B4-BE49-F238E27FC236}">
                <a16:creationId xmlns:a16="http://schemas.microsoft.com/office/drawing/2014/main" id="{CC465E0B-5835-16A9-E04D-DD16A996B2C5}"/>
              </a:ext>
            </a:extLst>
          </p:cNvPr>
          <p:cNvPicPr>
            <a:picLocks noChangeAspect="1" noChangeArrowheads="1"/>
          </p:cNvPicPr>
          <p:nvPr/>
        </p:nvPicPr>
        <p:blipFill>
          <a:blip r:embed="rId7">
            <a:biLevel thresh="25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55758" y="5647885"/>
            <a:ext cx="1817714" cy="3308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uevo Camión Minero Cat | Finning Chile">
            <a:extLst>
              <a:ext uri="{FF2B5EF4-FFF2-40B4-BE49-F238E27FC236}">
                <a16:creationId xmlns:a16="http://schemas.microsoft.com/office/drawing/2014/main" id="{D0D0DBA7-2F83-15E6-65B7-651B84D50B7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738" b="89888" l="5337" r="95927">
                        <a14:foregroundMark x1="26404" y1="15543" x2="18820" y2="16292"/>
                        <a14:foregroundMark x1="44242" y1="45693" x2="50281" y2="49438"/>
                        <a14:foregroundMark x1="85534" y1="39513" x2="91854" y2="44195"/>
                        <a14:foregroundMark x1="93680" y1="47378" x2="95927" y2="47378"/>
                        <a14:foregroundMark x1="95927" y1="47378" x2="95927" y2="47378"/>
                        <a14:foregroundMark x1="12079" y1="71536" x2="9579" y2="74274"/>
                        <a14:foregroundMark x1="6177" y1="79910" x2="5478" y2="82772"/>
                        <a14:backgroundMark x1="9270" y1="66292" x2="8287" y2="68727"/>
                        <a14:backgroundMark x1="8287" y1="70225" x2="6320" y2="73221"/>
                        <a14:backgroundMark x1="7865" y1="72846" x2="4213" y2="77903"/>
                        <a14:backgroundMark x1="8989" y1="68914" x2="8006" y2="69476"/>
                        <a14:backgroundMark x1="9410" y1="66292" x2="8848" y2="69101"/>
                        <a14:backgroundMark x1="79494" y1="55431" x2="78792" y2="56180"/>
                        <a14:backgroundMark x1="76685" y1="57491" x2="76404" y2="57303"/>
                        <a14:backgroundMark x1="9831" y1="65918" x2="9551" y2="66854"/>
                        <a14:backgroundMark x1="8567" y1="69476" x2="7584" y2="70225"/>
                        <a14:backgroundMark x1="8287" y1="78464" x2="9129" y2="78464"/>
                        <a14:backgroundMark x1="6882" y1="81086" x2="7865" y2="81086"/>
                        <a14:backgroundMark x1="6180" y1="83333" x2="6461" y2="83333"/>
                        <a14:backgroundMark x1="5899" y1="83521" x2="6320" y2="83146"/>
                        <a14:backgroundMark x1="5478" y1="83521" x2="5758" y2="82959"/>
                        <a14:backgroundMark x1="69803" y1="59176" x2="68961" y2="59925"/>
                      </a14:backgroundRemoval>
                    </a14:imgEffect>
                  </a14:imgLayer>
                </a14:imgProps>
              </a:ext>
              <a:ext uri="{28A0092B-C50C-407E-A947-70E740481C1C}">
                <a14:useLocalDpi xmlns:a14="http://schemas.microsoft.com/office/drawing/2010/main" val="0"/>
              </a:ext>
            </a:extLst>
          </a:blip>
          <a:srcRect/>
          <a:stretch>
            <a:fillRect/>
          </a:stretch>
        </p:blipFill>
        <p:spPr bwMode="auto">
          <a:xfrm>
            <a:off x="10014119" y="4405684"/>
            <a:ext cx="2114682" cy="158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255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FBC4D-30B8-ED18-CF0E-CC9D1E9A075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BE756292-63B8-64EA-D974-42E8C5E58D7B}"/>
              </a:ext>
            </a:extLst>
          </p:cNvPr>
          <p:cNvSpPr txBox="1"/>
          <p:nvPr/>
        </p:nvSpPr>
        <p:spPr>
          <a:xfrm>
            <a:off x="434189" y="484828"/>
            <a:ext cx="5843947" cy="954107"/>
          </a:xfrm>
          <a:prstGeom prst="rect">
            <a:avLst/>
          </a:prstGeom>
          <a:noFill/>
        </p:spPr>
        <p:txBody>
          <a:bodyPr wrap="square" rtlCol="0">
            <a:spAutoFit/>
          </a:bodyPr>
          <a:lstStyle/>
          <a:p>
            <a:r>
              <a:rPr lang="es-CL" sz="2800" b="1" dirty="0">
                <a:solidFill>
                  <a:schemeClr val="bg1"/>
                </a:solidFill>
                <a:latin typeface="Arial" panose="020B0604020202020204" pitchFamily="34" charset="0"/>
                <a:cs typeface="Arial" panose="020B0604020202020204" pitchFamily="34" charset="0"/>
              </a:rPr>
              <a:t>Aplicaciones Destacadas: Infraestructura Crítica</a:t>
            </a:r>
          </a:p>
        </p:txBody>
      </p:sp>
      <p:pic>
        <p:nvPicPr>
          <p:cNvPr id="2" name="Imagen 1">
            <a:extLst>
              <a:ext uri="{FF2B5EF4-FFF2-40B4-BE49-F238E27FC236}">
                <a16:creationId xmlns:a16="http://schemas.microsoft.com/office/drawing/2014/main" id="{1DC5B2F0-F3BB-31EE-2602-4963DE739934}"/>
              </a:ext>
            </a:extLst>
          </p:cNvPr>
          <p:cNvPicPr>
            <a:picLocks noChangeAspect="1"/>
          </p:cNvPicPr>
          <p:nvPr/>
        </p:nvPicPr>
        <p:blipFill>
          <a:blip r:embed="rId2"/>
          <a:srcRect/>
          <a:stretch/>
        </p:blipFill>
        <p:spPr>
          <a:xfrm>
            <a:off x="11071460" y="315078"/>
            <a:ext cx="877433" cy="825070"/>
          </a:xfrm>
          <a:prstGeom prst="rect">
            <a:avLst/>
          </a:prstGeom>
        </p:spPr>
      </p:pic>
      <p:sp>
        <p:nvSpPr>
          <p:cNvPr id="3" name="Rectángulo redondeado 2">
            <a:extLst>
              <a:ext uri="{FF2B5EF4-FFF2-40B4-BE49-F238E27FC236}">
                <a16:creationId xmlns:a16="http://schemas.microsoft.com/office/drawing/2014/main" id="{8BE50EBC-9B66-5946-ADAA-C723CAD2CD12}"/>
              </a:ext>
            </a:extLst>
          </p:cNvPr>
          <p:cNvSpPr/>
          <p:nvPr/>
        </p:nvSpPr>
        <p:spPr>
          <a:xfrm>
            <a:off x="263204" y="1609707"/>
            <a:ext cx="6290924" cy="5692384"/>
          </a:xfrm>
          <a:prstGeom prst="roundRect">
            <a:avLst>
              <a:gd name="adj" fmla="val 7837"/>
            </a:avLst>
          </a:prstGeom>
          <a:solidFill>
            <a:schemeClr val="bg1">
              <a:alpha val="23748"/>
            </a:schemeClr>
          </a:solidFill>
          <a:ln>
            <a:noFill/>
          </a:ln>
          <a:effectLst>
            <a:outerShdw blurRad="315957" dist="321683" dir="2700000" algn="tl" rotWithShape="0">
              <a:prstClr val="black">
                <a:alpha val="28987"/>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Imagen 6">
            <a:extLst>
              <a:ext uri="{FF2B5EF4-FFF2-40B4-BE49-F238E27FC236}">
                <a16:creationId xmlns:a16="http://schemas.microsoft.com/office/drawing/2014/main" id="{C7E8BE20-290A-DD4B-79A9-91F555C34D91}"/>
              </a:ext>
            </a:extLst>
          </p:cNvPr>
          <p:cNvPicPr>
            <a:picLocks noChangeAspect="1"/>
          </p:cNvPicPr>
          <p:nvPr/>
        </p:nvPicPr>
        <p:blipFill>
          <a:blip r:embed="rId3"/>
          <a:srcRect/>
          <a:stretch/>
        </p:blipFill>
        <p:spPr>
          <a:xfrm>
            <a:off x="6827348" y="2335066"/>
            <a:ext cx="2849262" cy="1946995"/>
          </a:xfrm>
          <a:prstGeom prst="roundRect">
            <a:avLst/>
          </a:prstGeom>
        </p:spPr>
      </p:pic>
      <p:sp>
        <p:nvSpPr>
          <p:cNvPr id="8" name="CuadroTexto 7">
            <a:extLst>
              <a:ext uri="{FF2B5EF4-FFF2-40B4-BE49-F238E27FC236}">
                <a16:creationId xmlns:a16="http://schemas.microsoft.com/office/drawing/2014/main" id="{31C703CE-4CC3-E092-FC64-B5DBF007117C}"/>
              </a:ext>
            </a:extLst>
          </p:cNvPr>
          <p:cNvSpPr txBox="1"/>
          <p:nvPr/>
        </p:nvSpPr>
        <p:spPr>
          <a:xfrm>
            <a:off x="594235" y="2226506"/>
            <a:ext cx="5512915" cy="233910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s-ES" sz="1400" b="1" dirty="0">
                <a:solidFill>
                  <a:schemeClr val="bg1"/>
                </a:solidFill>
              </a:rPr>
              <a:t>Problemática: </a:t>
            </a:r>
            <a:r>
              <a:rPr lang="es-ES" sz="1400" dirty="0">
                <a:solidFill>
                  <a:schemeClr val="bg1"/>
                </a:solidFill>
              </a:rPr>
              <a:t>Protección de subestaciones eléctricas, centros de comunicaciones, plantas de tratamiento de agua, etc.</a:t>
            </a:r>
          </a:p>
          <a:p>
            <a:pPr marL="285750" indent="-285750">
              <a:spcAft>
                <a:spcPts val="600"/>
              </a:spcAft>
              <a:buFont typeface="Arial" panose="020B0604020202020204" pitchFamily="34" charset="0"/>
              <a:buChar char="•"/>
            </a:pPr>
            <a:endParaRPr lang="es-ES" sz="1400" dirty="0">
              <a:solidFill>
                <a:schemeClr val="bg1"/>
              </a:solidFill>
            </a:endParaRPr>
          </a:p>
          <a:p>
            <a:pPr marL="285750" indent="-285750">
              <a:spcAft>
                <a:spcPts val="600"/>
              </a:spcAft>
              <a:buFont typeface="Arial" panose="020B0604020202020204" pitchFamily="34" charset="0"/>
              <a:buChar char="•"/>
            </a:pPr>
            <a:r>
              <a:rPr lang="es-ES" sz="1400" b="1" dirty="0">
                <a:solidFill>
                  <a:schemeClr val="bg1"/>
                </a:solidFill>
              </a:rPr>
              <a:t>Solución FirePro: </a:t>
            </a:r>
            <a:r>
              <a:rPr lang="es-ES" sz="1400" dirty="0">
                <a:solidFill>
                  <a:schemeClr val="bg1"/>
                </a:solidFill>
              </a:rPr>
              <a:t>Supresión del fuego rápida y efectiva para evitar interrupciones en servicios esenciales.</a:t>
            </a:r>
          </a:p>
          <a:p>
            <a:pPr marL="285750" indent="-285750">
              <a:spcAft>
                <a:spcPts val="600"/>
              </a:spcAft>
              <a:buFont typeface="Arial" panose="020B0604020202020204" pitchFamily="34" charset="0"/>
              <a:buChar char="•"/>
            </a:pPr>
            <a:endParaRPr lang="es-ES" sz="1400" dirty="0">
              <a:solidFill>
                <a:schemeClr val="bg1"/>
              </a:solidFill>
            </a:endParaRPr>
          </a:p>
          <a:p>
            <a:pPr marL="285750" indent="-285750">
              <a:spcAft>
                <a:spcPts val="600"/>
              </a:spcAft>
              <a:buFont typeface="Arial" panose="020B0604020202020204" pitchFamily="34" charset="0"/>
              <a:buChar char="•"/>
            </a:pPr>
            <a:r>
              <a:rPr lang="es-ES" sz="1400" b="1" dirty="0">
                <a:solidFill>
                  <a:schemeClr val="bg1"/>
                </a:solidFill>
              </a:rPr>
              <a:t>Punto Clave: </a:t>
            </a:r>
            <a:r>
              <a:rPr lang="es-ES" sz="1400" dirty="0">
                <a:solidFill>
                  <a:schemeClr val="bg1"/>
                </a:solidFill>
              </a:rPr>
              <a:t>Instalación sin la necesidad de tuberías ni cilindros pesados, facilitando el despliegue en lugares remotos o de difícil acceso.</a:t>
            </a:r>
          </a:p>
        </p:txBody>
      </p:sp>
      <p:pic>
        <p:nvPicPr>
          <p:cNvPr id="9" name="Imagen 8">
            <a:extLst>
              <a:ext uri="{FF2B5EF4-FFF2-40B4-BE49-F238E27FC236}">
                <a16:creationId xmlns:a16="http://schemas.microsoft.com/office/drawing/2014/main" id="{7E4C1FC4-2A4F-3C6B-6923-107391301EE8}"/>
              </a:ext>
            </a:extLst>
          </p:cNvPr>
          <p:cNvPicPr>
            <a:picLocks noChangeAspect="1"/>
          </p:cNvPicPr>
          <p:nvPr/>
        </p:nvPicPr>
        <p:blipFill>
          <a:blip r:embed="rId4">
            <a:biLevel thresh="25000"/>
          </a:blip>
          <a:srcRect l="-2756" t="-51461" r="-2875" b="-43923"/>
          <a:stretch>
            <a:fillRect/>
          </a:stretch>
        </p:blipFill>
        <p:spPr>
          <a:xfrm>
            <a:off x="3408666" y="4833409"/>
            <a:ext cx="2121355" cy="778673"/>
          </a:xfrm>
          <a:prstGeom prst="rect">
            <a:avLst/>
          </a:prstGeom>
        </p:spPr>
      </p:pic>
      <p:pic>
        <p:nvPicPr>
          <p:cNvPr id="12" name="Imagen 11">
            <a:extLst>
              <a:ext uri="{FF2B5EF4-FFF2-40B4-BE49-F238E27FC236}">
                <a16:creationId xmlns:a16="http://schemas.microsoft.com/office/drawing/2014/main" id="{4D49A0B8-2092-B5E4-5C09-0C8B25B4A1C3}"/>
              </a:ext>
            </a:extLst>
          </p:cNvPr>
          <p:cNvPicPr>
            <a:picLocks noChangeAspect="1"/>
          </p:cNvPicPr>
          <p:nvPr/>
        </p:nvPicPr>
        <p:blipFill>
          <a:blip r:embed="rId5"/>
          <a:srcRect t="4444" b="4444"/>
          <a:stretch/>
        </p:blipFill>
        <p:spPr>
          <a:xfrm>
            <a:off x="6826004" y="4455899"/>
            <a:ext cx="2849262" cy="1946995"/>
          </a:xfrm>
          <a:prstGeom prst="roundRect">
            <a:avLst/>
          </a:prstGeom>
        </p:spPr>
      </p:pic>
      <p:pic>
        <p:nvPicPr>
          <p:cNvPr id="2054" name="Picture 6" descr="Home - Lake Turkana Wind Power">
            <a:extLst>
              <a:ext uri="{FF2B5EF4-FFF2-40B4-BE49-F238E27FC236}">
                <a16:creationId xmlns:a16="http://schemas.microsoft.com/office/drawing/2014/main" id="{92FFA471-9600-B8B8-EAEA-5B521AC17A01}"/>
              </a:ext>
            </a:extLst>
          </p:cNvPr>
          <p:cNvPicPr>
            <a:picLocks noChangeAspect="1" noChangeArrowheads="1"/>
          </p:cNvPicPr>
          <p:nvPr/>
        </p:nvPicPr>
        <p:blipFill>
          <a:blip r:embed="rId6">
            <a:biLevel thresh="25000"/>
            <a:extLst>
              <a:ext uri="{BEBA8EAE-BF5A-486C-A8C5-ECC9F3942E4B}">
                <a14:imgProps xmlns:a14="http://schemas.microsoft.com/office/drawing/2010/main">
                  <a14:imgLayer r:embed="rId7">
                    <a14:imgEffect>
                      <a14:backgroundRemoval t="5195" b="98052" l="612" r="98777">
                        <a14:foregroundMark x1="49315" y1="6140" x2="54740" y2="5844"/>
                        <a14:foregroundMark x1="45384" y1="6354" x2="45465" y2="6350"/>
                        <a14:foregroundMark x1="54740" y1="5844" x2="56575" y2="5844"/>
                        <a14:foregroundMark x1="1529" y1="66234" x2="1223" y2="72727"/>
                        <a14:foregroundMark x1="12232" y1="65584" x2="15596" y2="65584"/>
                        <a14:foregroundMark x1="20489" y1="65584" x2="20183" y2="74026"/>
                        <a14:foregroundMark x1="25382" y1="66234" x2="23853" y2="69481"/>
                        <a14:foregroundMark x1="29358" y1="66883" x2="28746" y2="72078"/>
                        <a14:foregroundMark x1="43119" y1="62987" x2="43119" y2="71429"/>
                        <a14:foregroundMark x1="49847" y1="68182" x2="50153" y2="75325"/>
                        <a14:foregroundMark x1="59939" y1="68182" x2="59633" y2="73377"/>
                        <a14:foregroundMark x1="65138" y1="63636" x2="64526" y2="73377"/>
                        <a14:foregroundMark x1="70642" y1="66234" x2="68502" y2="70779"/>
                        <a14:foregroundMark x1="77064" y1="64935" x2="78593" y2="65584"/>
                        <a14:foregroundMark x1="84098" y1="67532" x2="83486" y2="72078"/>
                        <a14:foregroundMark x1="93578" y1="65584" x2="96330" y2="65584"/>
                        <a14:foregroundMark x1="98471" y1="68831" x2="98777" y2="72078"/>
                        <a14:foregroundMark x1="55657" y1="70130" x2="55352" y2="77273"/>
                        <a14:foregroundMark x1="66055" y1="58442" x2="65443" y2="59091"/>
                        <a14:backgroundMark x1="33028" y1="69481" x2="32110" y2="69481"/>
                        <a14:backgroundMark x1="40061" y1="649" x2="47095" y2="649"/>
                        <a14:backgroundMark x1="47095" y1="649" x2="51070" y2="0"/>
                        <a14:backgroundMark x1="38838" y1="94805" x2="39450" y2="91558"/>
                        <a14:backgroundMark x1="41896" y1="92208" x2="42300" y2="92036"/>
                        <a14:backgroundMark x1="50765" y1="93506" x2="51376" y2="93506"/>
                        <a14:backgroundMark x1="48794" y1="94085" x2="48624" y2="94805"/>
                        <a14:backgroundMark x1="54893" y1="96104" x2="55046" y2="95455"/>
                        <a14:backgroundMark x1="56779" y1="96104" x2="56575" y2="95455"/>
                        <a14:backgroundMark x1="45872" y1="96753" x2="45632" y2="96245"/>
                        <a14:backgroundMark x1="32110" y1="94156" x2="40061" y2="93506"/>
                        <a14:backgroundMark x1="40061" y1="93506" x2="67890" y2="96104"/>
                      </a14:backgroundRemoval>
                    </a14:imgEffect>
                    <a14:imgEffect>
                      <a14:artisticCrisscrossEtching/>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09114" y="4860385"/>
            <a:ext cx="1538859" cy="7247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irports Company South Africa - Wikipedia">
            <a:extLst>
              <a:ext uri="{FF2B5EF4-FFF2-40B4-BE49-F238E27FC236}">
                <a16:creationId xmlns:a16="http://schemas.microsoft.com/office/drawing/2014/main" id="{C549CA8E-E48E-3CF3-A48C-EBC90BD8E79E}"/>
              </a:ext>
            </a:extLst>
          </p:cNvPr>
          <p:cNvPicPr>
            <a:picLocks noChangeAspect="1" noChangeArrowheads="1"/>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1175304" y="5706048"/>
            <a:ext cx="1586987" cy="72472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CE2D3F9-BCBD-DE23-6D06-1A15E9BEA474}"/>
              </a:ext>
            </a:extLst>
          </p:cNvPr>
          <p:cNvPicPr>
            <a:picLocks noChangeAspect="1"/>
          </p:cNvPicPr>
          <p:nvPr/>
        </p:nvPicPr>
        <p:blipFill>
          <a:blip r:embed="rId9">
            <a:biLevel thresh="25000"/>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3895331" y="5615034"/>
            <a:ext cx="1148023" cy="906752"/>
          </a:xfrm>
          <a:prstGeom prst="rect">
            <a:avLst/>
          </a:prstGeom>
        </p:spPr>
      </p:pic>
      <p:pic>
        <p:nvPicPr>
          <p:cNvPr id="10" name="Imagen 9">
            <a:extLst>
              <a:ext uri="{FF2B5EF4-FFF2-40B4-BE49-F238E27FC236}">
                <a16:creationId xmlns:a16="http://schemas.microsoft.com/office/drawing/2014/main" id="{03C1EED7-75EF-D063-34F2-530EA7A215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6391" t="4495" r="1519" b="3928"/>
          <a:stretch>
            <a:fillRect/>
          </a:stretch>
        </p:blipFill>
        <p:spPr bwMode="auto">
          <a:xfrm>
            <a:off x="9870575" y="2333038"/>
            <a:ext cx="2222246" cy="3252070"/>
          </a:xfrm>
          <a:custGeom>
            <a:avLst/>
            <a:gdLst>
              <a:gd name="connsiteX0" fmla="*/ 370382 w 2222246"/>
              <a:gd name="connsiteY0" fmla="*/ 0 h 3252070"/>
              <a:gd name="connsiteX1" fmla="*/ 1851864 w 2222246"/>
              <a:gd name="connsiteY1" fmla="*/ 0 h 3252070"/>
              <a:gd name="connsiteX2" fmla="*/ 2222246 w 2222246"/>
              <a:gd name="connsiteY2" fmla="*/ 370382 h 3252070"/>
              <a:gd name="connsiteX3" fmla="*/ 2222246 w 2222246"/>
              <a:gd name="connsiteY3" fmla="*/ 2881688 h 3252070"/>
              <a:gd name="connsiteX4" fmla="*/ 1851864 w 2222246"/>
              <a:gd name="connsiteY4" fmla="*/ 3252070 h 3252070"/>
              <a:gd name="connsiteX5" fmla="*/ 370382 w 2222246"/>
              <a:gd name="connsiteY5" fmla="*/ 3252070 h 3252070"/>
              <a:gd name="connsiteX6" fmla="*/ 0 w 2222246"/>
              <a:gd name="connsiteY6" fmla="*/ 2881688 h 3252070"/>
              <a:gd name="connsiteX7" fmla="*/ 0 w 2222246"/>
              <a:gd name="connsiteY7" fmla="*/ 370382 h 3252070"/>
              <a:gd name="connsiteX8" fmla="*/ 370382 w 2222246"/>
              <a:gd name="connsiteY8" fmla="*/ 0 h 325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246" h="3252070">
                <a:moveTo>
                  <a:pt x="370382" y="0"/>
                </a:moveTo>
                <a:lnTo>
                  <a:pt x="1851864" y="0"/>
                </a:lnTo>
                <a:cubicBezTo>
                  <a:pt x="2056420" y="0"/>
                  <a:pt x="2222246" y="165826"/>
                  <a:pt x="2222246" y="370382"/>
                </a:cubicBezTo>
                <a:lnTo>
                  <a:pt x="2222246" y="2881688"/>
                </a:lnTo>
                <a:cubicBezTo>
                  <a:pt x="2222246" y="3086244"/>
                  <a:pt x="2056420" y="3252070"/>
                  <a:pt x="1851864" y="3252070"/>
                </a:cubicBezTo>
                <a:lnTo>
                  <a:pt x="370382" y="3252070"/>
                </a:lnTo>
                <a:cubicBezTo>
                  <a:pt x="165826" y="3252070"/>
                  <a:pt x="0" y="3086244"/>
                  <a:pt x="0" y="2881688"/>
                </a:cubicBezTo>
                <a:lnTo>
                  <a:pt x="0" y="370382"/>
                </a:lnTo>
                <a:cubicBezTo>
                  <a:pt x="0" y="165826"/>
                  <a:pt x="165826" y="0"/>
                  <a:pt x="37038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086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B523F-9C63-8E11-EFB0-880A2F216233}"/>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19C4CA9-A3E1-142D-2A62-88D64B230064}"/>
              </a:ext>
            </a:extLst>
          </p:cNvPr>
          <p:cNvSpPr txBox="1"/>
          <p:nvPr/>
        </p:nvSpPr>
        <p:spPr>
          <a:xfrm>
            <a:off x="434189" y="484828"/>
            <a:ext cx="6828972" cy="954107"/>
          </a:xfrm>
          <a:prstGeom prst="rect">
            <a:avLst/>
          </a:prstGeom>
          <a:noFill/>
        </p:spPr>
        <p:txBody>
          <a:bodyPr wrap="square" rtlCol="0">
            <a:spAutoFit/>
          </a:bodyPr>
          <a:lstStyle/>
          <a:p>
            <a:r>
              <a:rPr lang="es-CL" sz="2800" b="1" dirty="0">
                <a:solidFill>
                  <a:schemeClr val="bg1"/>
                </a:solidFill>
                <a:latin typeface="Arial" panose="020B0604020202020204" pitchFamily="34" charset="0"/>
                <a:cs typeface="Arial" panose="020B0604020202020204" pitchFamily="34" charset="0"/>
              </a:rPr>
              <a:t>Aplicaciones Destacadas: </a:t>
            </a:r>
          </a:p>
          <a:p>
            <a:r>
              <a:rPr lang="es-CL" sz="2800" b="1" dirty="0">
                <a:solidFill>
                  <a:schemeClr val="bg1"/>
                </a:solidFill>
                <a:latin typeface="Arial" panose="020B0604020202020204" pitchFamily="34" charset="0"/>
                <a:cs typeface="Arial" panose="020B0604020202020204" pitchFamily="34" charset="0"/>
              </a:rPr>
              <a:t>Salas Eléctricas y Bancos de Baterías</a:t>
            </a:r>
          </a:p>
        </p:txBody>
      </p:sp>
      <p:pic>
        <p:nvPicPr>
          <p:cNvPr id="2" name="Imagen 1">
            <a:extLst>
              <a:ext uri="{FF2B5EF4-FFF2-40B4-BE49-F238E27FC236}">
                <a16:creationId xmlns:a16="http://schemas.microsoft.com/office/drawing/2014/main" id="{03434D92-2449-4782-6AE0-E38A0F5074CC}"/>
              </a:ext>
            </a:extLst>
          </p:cNvPr>
          <p:cNvPicPr>
            <a:picLocks noChangeAspect="1"/>
          </p:cNvPicPr>
          <p:nvPr/>
        </p:nvPicPr>
        <p:blipFill>
          <a:blip r:embed="rId2"/>
          <a:srcRect/>
          <a:stretch/>
        </p:blipFill>
        <p:spPr>
          <a:xfrm>
            <a:off x="11071460" y="315078"/>
            <a:ext cx="877433" cy="825070"/>
          </a:xfrm>
          <a:prstGeom prst="rect">
            <a:avLst/>
          </a:prstGeom>
        </p:spPr>
      </p:pic>
      <p:sp>
        <p:nvSpPr>
          <p:cNvPr id="3" name="Rectángulo redondeado 2">
            <a:extLst>
              <a:ext uri="{FF2B5EF4-FFF2-40B4-BE49-F238E27FC236}">
                <a16:creationId xmlns:a16="http://schemas.microsoft.com/office/drawing/2014/main" id="{F519DEA8-12BC-A1F4-4D7E-34B60D4AA069}"/>
              </a:ext>
            </a:extLst>
          </p:cNvPr>
          <p:cNvSpPr/>
          <p:nvPr/>
        </p:nvSpPr>
        <p:spPr>
          <a:xfrm>
            <a:off x="203730" y="1587612"/>
            <a:ext cx="6290924" cy="5692384"/>
          </a:xfrm>
          <a:prstGeom prst="roundRect">
            <a:avLst>
              <a:gd name="adj" fmla="val 7837"/>
            </a:avLst>
          </a:prstGeom>
          <a:solidFill>
            <a:schemeClr val="bg1">
              <a:alpha val="23748"/>
            </a:schemeClr>
          </a:solidFill>
          <a:ln>
            <a:noFill/>
          </a:ln>
          <a:effectLst>
            <a:outerShdw blurRad="315957" dist="321683" dir="2700000" algn="tl" rotWithShape="0">
              <a:prstClr val="black">
                <a:alpha val="28987"/>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Imagen 6">
            <a:extLst>
              <a:ext uri="{FF2B5EF4-FFF2-40B4-BE49-F238E27FC236}">
                <a16:creationId xmlns:a16="http://schemas.microsoft.com/office/drawing/2014/main" id="{4FA98E24-BC3A-39B2-6346-54F04940A855}"/>
              </a:ext>
            </a:extLst>
          </p:cNvPr>
          <p:cNvPicPr>
            <a:picLocks noChangeAspect="1"/>
          </p:cNvPicPr>
          <p:nvPr/>
        </p:nvPicPr>
        <p:blipFill>
          <a:blip r:embed="rId3"/>
          <a:srcRect l="8987" r="8987"/>
          <a:stretch/>
        </p:blipFill>
        <p:spPr>
          <a:xfrm>
            <a:off x="6497408" y="4539869"/>
            <a:ext cx="2682880" cy="1833300"/>
          </a:xfrm>
          <a:prstGeom prst="roundRect">
            <a:avLst/>
          </a:prstGeom>
        </p:spPr>
      </p:pic>
      <p:sp>
        <p:nvSpPr>
          <p:cNvPr id="8" name="CuadroTexto 7">
            <a:extLst>
              <a:ext uri="{FF2B5EF4-FFF2-40B4-BE49-F238E27FC236}">
                <a16:creationId xmlns:a16="http://schemas.microsoft.com/office/drawing/2014/main" id="{27490386-3C19-BBAA-D037-73F1D3629392}"/>
              </a:ext>
            </a:extLst>
          </p:cNvPr>
          <p:cNvSpPr txBox="1"/>
          <p:nvPr/>
        </p:nvSpPr>
        <p:spPr>
          <a:xfrm>
            <a:off x="534761" y="2125988"/>
            <a:ext cx="5512915" cy="233910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s-ES" sz="1400" b="1" dirty="0">
                <a:solidFill>
                  <a:schemeClr val="bg1"/>
                </a:solidFill>
              </a:rPr>
              <a:t>Problemática: </a:t>
            </a:r>
            <a:r>
              <a:rPr lang="es-ES" sz="1400" dirty="0">
                <a:solidFill>
                  <a:schemeClr val="bg1"/>
                </a:solidFill>
              </a:rPr>
              <a:t>Fuego en racks de servidores, tableros eléctricos, bancos de baterías, etc., que son muy sensibles a daños por agua o gases tóxicos.</a:t>
            </a:r>
          </a:p>
          <a:p>
            <a:pPr marL="285750" indent="-285750">
              <a:spcAft>
                <a:spcPts val="600"/>
              </a:spcAft>
              <a:buFont typeface="Arial" panose="020B0604020202020204" pitchFamily="34" charset="0"/>
              <a:buChar char="•"/>
            </a:pPr>
            <a:endParaRPr lang="es-ES" sz="1400" dirty="0">
              <a:solidFill>
                <a:schemeClr val="bg1"/>
              </a:solidFill>
            </a:endParaRPr>
          </a:p>
          <a:p>
            <a:pPr marL="285750" indent="-285750">
              <a:spcAft>
                <a:spcPts val="600"/>
              </a:spcAft>
              <a:buFont typeface="Arial" panose="020B0604020202020204" pitchFamily="34" charset="0"/>
              <a:buChar char="•"/>
            </a:pPr>
            <a:r>
              <a:rPr lang="es-ES" sz="1400" b="1" dirty="0">
                <a:solidFill>
                  <a:schemeClr val="bg1"/>
                </a:solidFill>
              </a:rPr>
              <a:t>Solución FirePro: </a:t>
            </a:r>
            <a:r>
              <a:rPr lang="es-ES" sz="1400" dirty="0">
                <a:solidFill>
                  <a:schemeClr val="bg1"/>
                </a:solidFill>
              </a:rPr>
              <a:t>El aerosol condensado es no conductivo y no deja residuos que dañen equipos electrónicos sensibles.</a:t>
            </a:r>
          </a:p>
          <a:p>
            <a:pPr marL="285750" indent="-285750">
              <a:spcAft>
                <a:spcPts val="600"/>
              </a:spcAft>
              <a:buFont typeface="Arial" panose="020B0604020202020204" pitchFamily="34" charset="0"/>
              <a:buChar char="•"/>
            </a:pPr>
            <a:endParaRPr lang="es-ES" sz="1400" dirty="0">
              <a:solidFill>
                <a:schemeClr val="bg1"/>
              </a:solidFill>
            </a:endParaRPr>
          </a:p>
          <a:p>
            <a:pPr marL="285750" indent="-285750">
              <a:spcAft>
                <a:spcPts val="600"/>
              </a:spcAft>
              <a:buFont typeface="Arial" panose="020B0604020202020204" pitchFamily="34" charset="0"/>
              <a:buChar char="•"/>
            </a:pPr>
            <a:r>
              <a:rPr lang="es-ES" sz="1400" b="1" dirty="0">
                <a:solidFill>
                  <a:schemeClr val="bg1"/>
                </a:solidFill>
              </a:rPr>
              <a:t>Punto Clave: </a:t>
            </a:r>
            <a:r>
              <a:rPr lang="es-ES" sz="1400" dirty="0">
                <a:solidFill>
                  <a:schemeClr val="bg1"/>
                </a:solidFill>
              </a:rPr>
              <a:t>Protección precisa, eficiente y que asegura la continuidad operativa. </a:t>
            </a:r>
          </a:p>
        </p:txBody>
      </p:sp>
      <p:pic>
        <p:nvPicPr>
          <p:cNvPr id="12" name="Imagen 11">
            <a:extLst>
              <a:ext uri="{FF2B5EF4-FFF2-40B4-BE49-F238E27FC236}">
                <a16:creationId xmlns:a16="http://schemas.microsoft.com/office/drawing/2014/main" id="{E2C2D734-2B3D-9BDE-101A-5B4F93538F02}"/>
              </a:ext>
            </a:extLst>
          </p:cNvPr>
          <p:cNvPicPr>
            <a:picLocks noChangeAspect="1"/>
          </p:cNvPicPr>
          <p:nvPr/>
        </p:nvPicPr>
        <p:blipFill>
          <a:blip r:embed="rId4"/>
          <a:srcRect l="15124" t="846" r="19049" b="19187"/>
          <a:stretch>
            <a:fillRect/>
          </a:stretch>
        </p:blipFill>
        <p:spPr>
          <a:xfrm>
            <a:off x="7263161" y="1587612"/>
            <a:ext cx="4102802" cy="2803580"/>
          </a:xfrm>
          <a:prstGeom prst="roundRect">
            <a:avLst/>
          </a:prstGeom>
        </p:spPr>
      </p:pic>
      <p:pic>
        <p:nvPicPr>
          <p:cNvPr id="6" name="Imagen 5">
            <a:extLst>
              <a:ext uri="{FF2B5EF4-FFF2-40B4-BE49-F238E27FC236}">
                <a16:creationId xmlns:a16="http://schemas.microsoft.com/office/drawing/2014/main" id="{0C7313E6-0E4C-0FB6-8CBA-EEDBFCBDCD10}"/>
              </a:ext>
            </a:extLst>
          </p:cNvPr>
          <p:cNvPicPr>
            <a:picLocks noChangeAspect="1"/>
          </p:cNvPicPr>
          <p:nvPr/>
        </p:nvPicPr>
        <p:blipFill>
          <a:blip r:embed="rId5"/>
          <a:srcRect l="-3681" t="-23309" r="-6708" b="-15977"/>
          <a:stretch>
            <a:fillRect/>
          </a:stretch>
        </p:blipFill>
        <p:spPr>
          <a:xfrm>
            <a:off x="3349192" y="5727556"/>
            <a:ext cx="2095419" cy="605455"/>
          </a:xfrm>
          <a:prstGeom prst="rect">
            <a:avLst/>
          </a:prstGeom>
        </p:spPr>
      </p:pic>
      <p:pic>
        <p:nvPicPr>
          <p:cNvPr id="9" name="Imagen 8">
            <a:extLst>
              <a:ext uri="{FF2B5EF4-FFF2-40B4-BE49-F238E27FC236}">
                <a16:creationId xmlns:a16="http://schemas.microsoft.com/office/drawing/2014/main" id="{61BF7243-FDA5-D068-3772-1F33063A2672}"/>
              </a:ext>
            </a:extLst>
          </p:cNvPr>
          <p:cNvPicPr>
            <a:picLocks noChangeAspect="1"/>
          </p:cNvPicPr>
          <p:nvPr/>
        </p:nvPicPr>
        <p:blipFill>
          <a:blip r:embed="rId6"/>
          <a:srcRect l="-17153" t="-39796" r="-10682" b="-61391"/>
          <a:stretch>
            <a:fillRect/>
          </a:stretch>
        </p:blipFill>
        <p:spPr>
          <a:xfrm>
            <a:off x="3291218" y="4927036"/>
            <a:ext cx="2095419" cy="605455"/>
          </a:xfrm>
          <a:prstGeom prst="rect">
            <a:avLst/>
          </a:prstGeom>
        </p:spPr>
      </p:pic>
      <p:pic>
        <p:nvPicPr>
          <p:cNvPr id="10" name="Imagen 9">
            <a:extLst>
              <a:ext uri="{FF2B5EF4-FFF2-40B4-BE49-F238E27FC236}">
                <a16:creationId xmlns:a16="http://schemas.microsoft.com/office/drawing/2014/main" id="{0301E796-7972-029A-9CC1-99F91F65CFBB}"/>
              </a:ext>
            </a:extLst>
          </p:cNvPr>
          <p:cNvPicPr>
            <a:picLocks noChangeAspect="1"/>
          </p:cNvPicPr>
          <p:nvPr/>
        </p:nvPicPr>
        <p:blipFill>
          <a:blip r:embed="rId7"/>
          <a:srcRect t="23599" b="23599"/>
          <a:stretch/>
        </p:blipFill>
        <p:spPr>
          <a:xfrm>
            <a:off x="642724" y="4895069"/>
            <a:ext cx="2095419" cy="605455"/>
          </a:xfrm>
          <a:prstGeom prst="rect">
            <a:avLst/>
          </a:prstGeom>
        </p:spPr>
      </p:pic>
      <p:pic>
        <p:nvPicPr>
          <p:cNvPr id="3074" name="Picture 2">
            <a:extLst>
              <a:ext uri="{FF2B5EF4-FFF2-40B4-BE49-F238E27FC236}">
                <a16:creationId xmlns:a16="http://schemas.microsoft.com/office/drawing/2014/main" id="{7CFAB46F-50E5-7BB8-9760-1D019473141E}"/>
              </a:ext>
            </a:extLst>
          </p:cNvPr>
          <p:cNvPicPr>
            <a:picLocks noChangeAspect="1" noChangeArrowheads="1"/>
          </p:cNvPicPr>
          <p:nvPr/>
        </p:nvPicPr>
        <p:blipFill>
          <a:blip r:embed="rId8">
            <a:biLevel thresh="25000"/>
            <a:extLst>
              <a:ext uri="{BEBA8EAE-BF5A-486C-A8C5-ECC9F3942E4B}">
                <a14:imgProps xmlns:a14="http://schemas.microsoft.com/office/drawing/2010/main">
                  <a14:imgLayer r:embed="rId9">
                    <a14:imgEffect>
                      <a14:backgroundRemoval t="10000" b="90000" l="3556" r="94556">
                        <a14:foregroundMark x1="3556" y1="52800" x2="5000" y2="61000"/>
                        <a14:foregroundMark x1="21556" y1="63000" x2="20444" y2="68000"/>
                        <a14:foregroundMark x1="38000" y1="55400" x2="38889" y2="68200"/>
                        <a14:foregroundMark x1="38889" y1="68200" x2="38889" y2="68200"/>
                        <a14:foregroundMark x1="55000" y1="59400" x2="60222" y2="62800"/>
                        <a14:foregroundMark x1="81778" y1="44400" x2="83667" y2="46400"/>
                        <a14:foregroundMark x1="85556" y1="36000" x2="86556" y2="39600"/>
                        <a14:foregroundMark x1="94000" y1="32600" x2="94556" y2="38000"/>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22866" y="5532491"/>
            <a:ext cx="1449217" cy="80512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5D496AED-E249-9E97-9A4A-E70B48EA04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680" t="1868" r="1223" b="3083"/>
          <a:stretch>
            <a:fillRect/>
          </a:stretch>
        </p:blipFill>
        <p:spPr bwMode="auto">
          <a:xfrm>
            <a:off x="9305391" y="4539869"/>
            <a:ext cx="2682879" cy="1833300"/>
          </a:xfrm>
          <a:custGeom>
            <a:avLst/>
            <a:gdLst>
              <a:gd name="connsiteX0" fmla="*/ 305556 w 2682879"/>
              <a:gd name="connsiteY0" fmla="*/ 0 h 1833300"/>
              <a:gd name="connsiteX1" fmla="*/ 2377323 w 2682879"/>
              <a:gd name="connsiteY1" fmla="*/ 0 h 1833300"/>
              <a:gd name="connsiteX2" fmla="*/ 2682879 w 2682879"/>
              <a:gd name="connsiteY2" fmla="*/ 305556 h 1833300"/>
              <a:gd name="connsiteX3" fmla="*/ 2682879 w 2682879"/>
              <a:gd name="connsiteY3" fmla="*/ 1527744 h 1833300"/>
              <a:gd name="connsiteX4" fmla="*/ 2377323 w 2682879"/>
              <a:gd name="connsiteY4" fmla="*/ 1833300 h 1833300"/>
              <a:gd name="connsiteX5" fmla="*/ 305556 w 2682879"/>
              <a:gd name="connsiteY5" fmla="*/ 1833300 h 1833300"/>
              <a:gd name="connsiteX6" fmla="*/ 0 w 2682879"/>
              <a:gd name="connsiteY6" fmla="*/ 1527744 h 1833300"/>
              <a:gd name="connsiteX7" fmla="*/ 0 w 2682879"/>
              <a:gd name="connsiteY7" fmla="*/ 305556 h 1833300"/>
              <a:gd name="connsiteX8" fmla="*/ 305556 w 2682879"/>
              <a:gd name="connsiteY8" fmla="*/ 0 h 183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2879" h="1833300">
                <a:moveTo>
                  <a:pt x="305556" y="0"/>
                </a:moveTo>
                <a:lnTo>
                  <a:pt x="2377323" y="0"/>
                </a:lnTo>
                <a:cubicBezTo>
                  <a:pt x="2546077" y="0"/>
                  <a:pt x="2682879" y="136802"/>
                  <a:pt x="2682879" y="305556"/>
                </a:cubicBezTo>
                <a:lnTo>
                  <a:pt x="2682879" y="1527744"/>
                </a:lnTo>
                <a:cubicBezTo>
                  <a:pt x="2682879" y="1696498"/>
                  <a:pt x="2546077" y="1833300"/>
                  <a:pt x="2377323" y="1833300"/>
                </a:cubicBezTo>
                <a:lnTo>
                  <a:pt x="305556" y="1833300"/>
                </a:lnTo>
                <a:cubicBezTo>
                  <a:pt x="136802" y="1833300"/>
                  <a:pt x="0" y="1696498"/>
                  <a:pt x="0" y="1527744"/>
                </a:cubicBezTo>
                <a:lnTo>
                  <a:pt x="0" y="305556"/>
                </a:lnTo>
                <a:cubicBezTo>
                  <a:pt x="0" y="136802"/>
                  <a:pt x="136802" y="0"/>
                  <a:pt x="30555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086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a:extLst>
              <a:ext uri="{FF2B5EF4-FFF2-40B4-BE49-F238E27FC236}">
                <a16:creationId xmlns:a16="http://schemas.microsoft.com/office/drawing/2014/main" id="{52945337-5F55-7681-E89C-6470F2B4733A}"/>
              </a:ext>
            </a:extLst>
          </p:cNvPr>
          <p:cNvSpPr/>
          <p:nvPr/>
        </p:nvSpPr>
        <p:spPr>
          <a:xfrm>
            <a:off x="1946416" y="267642"/>
            <a:ext cx="8823017" cy="159234"/>
          </a:xfrm>
          <a:prstGeom prst="rect">
            <a:avLst/>
          </a:prstGeom>
          <a:ln w="3175">
            <a:miter lim="400000"/>
          </a:ln>
          <a:extLst>
            <a:ext uri="{C572A759-6A51-4108-AA02-DFA0A04FC94B}">
              <ma14:wrappingTextBoxFlag xmlns:ma14="http://schemas.microsoft.com/office/mac/drawingml/2011/main" xmlns="" val="1"/>
            </a:ext>
          </a:extLst>
        </p:spPr>
        <p:txBody>
          <a:bodyPr wrap="square" lIns="20828" tIns="20828" rIns="20828" bIns="20828" anchor="ctr">
            <a:spAutoFit/>
          </a:bodyPr>
          <a:lstStyle/>
          <a:p>
            <a:pPr defTabSz="527244">
              <a:lnSpc>
                <a:spcPct val="80000"/>
              </a:lnSpc>
              <a:defRPr sz="1800"/>
            </a:pPr>
            <a:r>
              <a:rPr lang="es-CO" sz="952" b="1" kern="0" dirty="0">
                <a:solidFill>
                  <a:srgbClr val="53585F"/>
                </a:solidFill>
                <a:latin typeface="Lato" panose="020F0502020204030203" pitchFamily="34" charset="0"/>
                <a:ea typeface="Gotham Book" charset="0"/>
                <a:cs typeface="Gotham Book" charset="0"/>
                <a:sym typeface="Proxima Nova Light"/>
              </a:rPr>
              <a:t>  </a:t>
            </a:r>
          </a:p>
        </p:txBody>
      </p:sp>
      <p:sp>
        <p:nvSpPr>
          <p:cNvPr id="9" name="Shape 44">
            <a:extLst>
              <a:ext uri="{FF2B5EF4-FFF2-40B4-BE49-F238E27FC236}">
                <a16:creationId xmlns:a16="http://schemas.microsoft.com/office/drawing/2014/main" id="{11C2F9BE-C90C-EB4A-1DE8-64790FFE48C7}"/>
              </a:ext>
            </a:extLst>
          </p:cNvPr>
          <p:cNvSpPr/>
          <p:nvPr/>
        </p:nvSpPr>
        <p:spPr>
          <a:xfrm>
            <a:off x="2298986" y="1058150"/>
            <a:ext cx="4281747" cy="199326"/>
          </a:xfrm>
          <a:prstGeom prst="rect">
            <a:avLst/>
          </a:prstGeom>
          <a:ln w="3175">
            <a:miter lim="400000"/>
          </a:ln>
          <a:extLst>
            <a:ext uri="{C572A759-6A51-4108-AA02-DFA0A04FC94B}">
              <ma14:wrappingTextBoxFlag xmlns:ma14="http://schemas.microsoft.com/office/mac/drawingml/2011/main" xmlns="" val="1"/>
            </a:ext>
          </a:extLst>
        </p:spPr>
        <p:txBody>
          <a:bodyPr wrap="square" lIns="15387" tIns="15387" rIns="15387" bIns="15387" anchor="ctr">
            <a:spAutoFit/>
          </a:bodyPr>
          <a:lstStyle/>
          <a:p>
            <a:pPr defTabSz="389528">
              <a:lnSpc>
                <a:spcPct val="80000"/>
              </a:lnSpc>
              <a:spcAft>
                <a:spcPts val="143"/>
              </a:spcAft>
              <a:defRPr sz="1800"/>
            </a:pPr>
            <a:r>
              <a:rPr lang="es-CO" sz="1333" kern="0" dirty="0">
                <a:solidFill>
                  <a:srgbClr val="53585F"/>
                </a:solidFill>
                <a:latin typeface="Gotham Book" charset="0"/>
                <a:ea typeface="Gotham Book" charset="0"/>
                <a:cs typeface="Gotham Book" charset="0"/>
                <a:sym typeface="Proxima Nova Light"/>
              </a:rPr>
              <a:t>  </a:t>
            </a:r>
          </a:p>
        </p:txBody>
      </p:sp>
      <p:sp>
        <p:nvSpPr>
          <p:cNvPr id="6" name="Rectangle 5">
            <a:extLst>
              <a:ext uri="{FF2B5EF4-FFF2-40B4-BE49-F238E27FC236}">
                <a16:creationId xmlns:a16="http://schemas.microsoft.com/office/drawing/2014/main" id="{22B4540A-ACD1-3801-8D6A-E0E297CA9DAF}"/>
              </a:ext>
            </a:extLst>
          </p:cNvPr>
          <p:cNvSpPr/>
          <p:nvPr/>
        </p:nvSpPr>
        <p:spPr>
          <a:xfrm>
            <a:off x="5453111" y="1820415"/>
            <a:ext cx="5782234" cy="3528828"/>
          </a:xfrm>
          <a:prstGeom prst="rect">
            <a:avLst/>
          </a:prstGeom>
          <a:solidFill>
            <a:srgbClr val="0B3656"/>
          </a:solidFill>
          <a:ln w="12700" cap="flat">
            <a:solidFill>
              <a:srgbClr val="0B3656"/>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6659" tIns="56659" rIns="56659" bIns="56659" numCol="1" spcCol="38100" rtlCol="0" anchor="ctr">
            <a:spAutoFit/>
          </a:bodyPr>
          <a:lstStyle/>
          <a:p>
            <a:pPr algn="ctr" defTabSz="556042" latinLnBrk="1" hangingPunct="0"/>
            <a:endParaRPr lang="es-CO" sz="2665" kern="0" dirty="0">
              <a:solidFill>
                <a:srgbClr val="FFFFFF"/>
              </a:solidFill>
              <a:latin typeface="Candara" panose="020E0502030303020204"/>
              <a:sym typeface="Helvetica Light"/>
            </a:endParaRPr>
          </a:p>
        </p:txBody>
      </p:sp>
      <p:pic>
        <p:nvPicPr>
          <p:cNvPr id="7" name="Picture 6" descr="Firefighter smiling">
            <a:extLst>
              <a:ext uri="{FF2B5EF4-FFF2-40B4-BE49-F238E27FC236}">
                <a16:creationId xmlns:a16="http://schemas.microsoft.com/office/drawing/2014/main" id="{8C257C93-EB3A-28AD-F5AE-A8438E624E0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68"/>
          <a:stretch/>
        </p:blipFill>
        <p:spPr>
          <a:xfrm>
            <a:off x="956656" y="1809308"/>
            <a:ext cx="4496456" cy="356335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C78065D-7902-6F9F-483F-B61D4421BCC3}"/>
              </a:ext>
            </a:extLst>
          </p:cNvPr>
          <p:cNvSpPr txBox="1"/>
          <p:nvPr/>
        </p:nvSpPr>
        <p:spPr>
          <a:xfrm>
            <a:off x="5589090" y="2161362"/>
            <a:ext cx="5510276" cy="2846933"/>
          </a:xfrm>
          <a:prstGeom prst="rect">
            <a:avLst/>
          </a:prstGeom>
          <a:noFill/>
        </p:spPr>
        <p:txBody>
          <a:bodyPr wrap="square" rtlCol="0">
            <a:spAutoFit/>
          </a:bodyPr>
          <a:lstStyle>
            <a:defPPr>
              <a:defRPr lang="es-CL"/>
            </a:defPPr>
            <a:lvl1pPr marL="285750" indent="-285750">
              <a:spcAft>
                <a:spcPts val="600"/>
              </a:spcAft>
              <a:buFont typeface="Arial" panose="020B0604020202020204" pitchFamily="34" charset="0"/>
              <a:buChar char="•"/>
              <a:defRPr b="1">
                <a:solidFill>
                  <a:schemeClr val="bg1"/>
                </a:solidFill>
              </a:defRPr>
            </a:lvl1pPr>
          </a:lstStyle>
          <a:p>
            <a:pPr marL="0" lvl="1">
              <a:spcAft>
                <a:spcPts val="600"/>
              </a:spcAft>
            </a:pPr>
            <a:r>
              <a:rPr lang="es-CO" sz="1400" dirty="0">
                <a:solidFill>
                  <a:schemeClr val="bg1"/>
                </a:solidFill>
                <a:latin typeface="Arial" panose="020B0604020202020204" pitchFamily="34" charset="0"/>
                <a:cs typeface="Arial" panose="020B0604020202020204" pitchFamily="34" charset="0"/>
                <a:sym typeface="Helvetica Light"/>
              </a:rPr>
              <a:t>En coordinación con el departamento de bomberos local:</a:t>
            </a:r>
          </a:p>
          <a:p>
            <a:pPr marL="285750" lvl="1" indent="-285750">
              <a:spcAft>
                <a:spcPts val="600"/>
              </a:spcAft>
              <a:buFont typeface="Arial" panose="020B0604020202020204" pitchFamily="34" charset="0"/>
              <a:buChar char="•"/>
            </a:pPr>
            <a:r>
              <a:rPr lang="es-CO" sz="1400" dirty="0">
                <a:solidFill>
                  <a:schemeClr val="bg1"/>
                </a:solidFill>
                <a:latin typeface="Arial" panose="020B0604020202020204" pitchFamily="34" charset="0"/>
                <a:cs typeface="Arial" panose="020B0604020202020204" pitchFamily="34" charset="0"/>
                <a:sym typeface="Helvetica Light"/>
              </a:rPr>
              <a:t>Extraer los humos del fuego, así como el aerosol descargado, poco después de la descarga, por medios naturales o mecánicos.
Inicie el procedimiento de limpieza de la habitación y el equipo tan pronto como sea posible.
Retire los generadores, después de que se enfríen.
Recicle los generadores descargados según las regulaciones locales y de manera responsable con el medio ambiente.
Reemplace los generadores y vuelva a poner en marcha el sistema a través de un socio de canal autorizado de </a:t>
            </a:r>
            <a:r>
              <a:rPr lang="es-CO" sz="1400" dirty="0" err="1">
                <a:solidFill>
                  <a:schemeClr val="bg1"/>
                </a:solidFill>
                <a:latin typeface="Arial" panose="020B0604020202020204" pitchFamily="34" charset="0"/>
                <a:cs typeface="Arial" panose="020B0604020202020204" pitchFamily="34" charset="0"/>
                <a:sym typeface="Helvetica Light"/>
              </a:rPr>
              <a:t>FirePro</a:t>
            </a:r>
            <a:r>
              <a:rPr lang="es-CO" sz="1400" dirty="0">
                <a:solidFill>
                  <a:schemeClr val="bg1"/>
                </a:solidFill>
                <a:latin typeface="Arial" panose="020B0604020202020204" pitchFamily="34" charset="0"/>
                <a:cs typeface="Arial" panose="020B0604020202020204" pitchFamily="34" charset="0"/>
                <a:sym typeface="Helvetica Light"/>
              </a:rPr>
              <a:t>.</a:t>
            </a:r>
          </a:p>
        </p:txBody>
      </p:sp>
      <p:sp>
        <p:nvSpPr>
          <p:cNvPr id="3" name="Shape 44">
            <a:extLst>
              <a:ext uri="{FF2B5EF4-FFF2-40B4-BE49-F238E27FC236}">
                <a16:creationId xmlns:a16="http://schemas.microsoft.com/office/drawing/2014/main" id="{D1DCE221-08AD-B9D7-E8C8-89D5B4B7A06C}"/>
              </a:ext>
            </a:extLst>
          </p:cNvPr>
          <p:cNvSpPr/>
          <p:nvPr/>
        </p:nvSpPr>
        <p:spPr>
          <a:xfrm>
            <a:off x="1280234" y="514900"/>
            <a:ext cx="9138683" cy="375784"/>
          </a:xfrm>
          <a:prstGeom prst="rect">
            <a:avLst/>
          </a:prstGeom>
          <a:ln w="3175">
            <a:miter lim="400000"/>
          </a:ln>
          <a:extLst>
            <a:ext uri="{C572A759-6A51-4108-AA02-DFA0A04FC94B}">
              <ma14:wrappingTextBoxFlag xmlns="" xmlns:ma14="http://schemas.microsoft.com/office/mac/drawingml/2011/main" val="1"/>
            </a:ext>
          </a:extLst>
        </p:spPr>
        <p:txBody>
          <a:bodyPr wrap="square" lIns="15387" tIns="15387" rIns="15387" bIns="15387" anchor="ctr">
            <a:spAutoFit/>
          </a:bodyPr>
          <a:lstStyle/>
          <a:p>
            <a:pPr defTabSz="389528">
              <a:lnSpc>
                <a:spcPct val="80000"/>
              </a:lnSpc>
              <a:defRPr sz="1800"/>
            </a:pPr>
            <a:r>
              <a:rPr lang="es-CO" sz="2800" b="1" kern="0" dirty="0">
                <a:solidFill>
                  <a:srgbClr val="003883"/>
                </a:solidFill>
                <a:latin typeface="Arial" panose="020B0604020202020204" pitchFamily="34" charset="0"/>
                <a:ea typeface="Gotham Book" charset="0"/>
                <a:cs typeface="Arial" panose="020B0604020202020204" pitchFamily="34" charset="0"/>
                <a:sym typeface="Proxima Nova Light"/>
              </a:rPr>
              <a:t>Procedimiento posterior a la descarga</a:t>
            </a:r>
          </a:p>
        </p:txBody>
      </p:sp>
    </p:spTree>
    <p:extLst>
      <p:ext uri="{BB962C8B-B14F-4D97-AF65-F5344CB8AC3E}">
        <p14:creationId xmlns:p14="http://schemas.microsoft.com/office/powerpoint/2010/main" val="251051792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png"/></Relationships>
</file>

<file path=ppt/theme/_rels/theme3.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efault Them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9531" tIns="59531" rIns="59531" bIns="59531"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9531" tIns="59531" rIns="59531" bIns="59531"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Default Them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9531" tIns="59531" rIns="59531" bIns="59531"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9531" tIns="59531" rIns="59531" bIns="59531"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3683</TotalTime>
  <Words>1016</Words>
  <Application>Microsoft Office PowerPoint</Application>
  <PresentationFormat>Panorámica</PresentationFormat>
  <Paragraphs>108</Paragraphs>
  <Slides>12</Slides>
  <Notes>2</Notes>
  <HiddenSlides>0</HiddenSlides>
  <MMClips>0</MMClips>
  <ScaleCrop>false</ScaleCrop>
  <HeadingPairs>
    <vt:vector size="6" baseType="variant">
      <vt:variant>
        <vt:lpstr>Fuentes usadas</vt:lpstr>
      </vt:variant>
      <vt:variant>
        <vt:i4>10</vt:i4>
      </vt:variant>
      <vt:variant>
        <vt:lpstr>Tema</vt:lpstr>
      </vt:variant>
      <vt:variant>
        <vt:i4>3</vt:i4>
      </vt:variant>
      <vt:variant>
        <vt:lpstr>Títulos de diapositiva</vt:lpstr>
      </vt:variant>
      <vt:variant>
        <vt:i4>12</vt:i4>
      </vt:variant>
    </vt:vector>
  </HeadingPairs>
  <TitlesOfParts>
    <vt:vector size="25" baseType="lpstr">
      <vt:lpstr>Aptos</vt:lpstr>
      <vt:lpstr>Arial</vt:lpstr>
      <vt:lpstr>Calibri</vt:lpstr>
      <vt:lpstr>Candara</vt:lpstr>
      <vt:lpstr>Century Gothic</vt:lpstr>
      <vt:lpstr>Gotham Book</vt:lpstr>
      <vt:lpstr>Helvetica Light</vt:lpstr>
      <vt:lpstr>Lato</vt:lpstr>
      <vt:lpstr>Proxima Nova Semibold</vt:lpstr>
      <vt:lpstr>Wingdings</vt:lpstr>
      <vt:lpstr>Tema de Office</vt:lpstr>
      <vt:lpstr>Default Theme</vt:lpstr>
      <vt:lpstr>1_Default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placetribe6@gmail.com</dc:creator>
  <cp:lastModifiedBy>Ana María Mora Ch</cp:lastModifiedBy>
  <cp:revision>99</cp:revision>
  <dcterms:created xsi:type="dcterms:W3CDTF">2024-11-19T16:27:38Z</dcterms:created>
  <dcterms:modified xsi:type="dcterms:W3CDTF">2025-10-15T14:40:44Z</dcterms:modified>
</cp:coreProperties>
</file>